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9" r:id="rId4"/>
    <p:sldId id="311" r:id="rId5"/>
    <p:sldId id="312" r:id="rId6"/>
    <p:sldId id="260" r:id="rId7"/>
    <p:sldId id="261" r:id="rId8"/>
    <p:sldId id="276" r:id="rId9"/>
    <p:sldId id="278" r:id="rId10"/>
    <p:sldId id="313" r:id="rId11"/>
    <p:sldId id="264" r:id="rId12"/>
    <p:sldId id="310" r:id="rId13"/>
    <p:sldId id="277" r:id="rId14"/>
    <p:sldId id="279" r:id="rId15"/>
    <p:sldId id="281" r:id="rId16"/>
    <p:sldId id="269" r:id="rId17"/>
    <p:sldId id="280" r:id="rId18"/>
    <p:sldId id="270" r:id="rId19"/>
    <p:sldId id="285" r:id="rId20"/>
    <p:sldId id="286" r:id="rId21"/>
    <p:sldId id="287" r:id="rId22"/>
    <p:sldId id="289" r:id="rId23"/>
    <p:sldId id="290" r:id="rId24"/>
    <p:sldId id="288" r:id="rId25"/>
  </p:sldIdLst>
  <p:sldSz cx="10080625" cy="5670550"/>
  <p:notesSz cx="7559675" cy="10691813"/>
  <p:defaultTextStyle>
    <a:defPPr>
      <a:defRPr lang="nl-NL"/>
    </a:defPPr>
    <a:lvl1pPr marL="0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1pPr>
    <a:lvl2pPr marL="378013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2pPr>
    <a:lvl3pPr marL="756026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3pPr>
    <a:lvl4pPr marL="1134039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4pPr>
    <a:lvl5pPr marL="1512052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5pPr>
    <a:lvl6pPr marL="1890065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6pPr>
    <a:lvl7pPr marL="2268078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7pPr>
    <a:lvl8pPr marL="2646091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8pPr>
    <a:lvl9pPr marL="3024104" algn="l" defTabSz="756026" rtl="0" eaLnBrk="1" latinLnBrk="0" hangingPunct="1">
      <a:defRPr sz="148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86" userDrawn="1">
          <p15:clr>
            <a:srgbClr val="A4A3A4"/>
          </p15:clr>
        </p15:guide>
        <p15:guide id="2" pos="31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AACFE4-DF19-489E-9468-2BD5D948C9E0}" v="40" dt="2023-11-01T21:03:22.5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21" d="100"/>
          <a:sy n="121" d="100"/>
        </p:scale>
        <p:origin x="150" y="108"/>
      </p:cViewPr>
      <p:guideLst>
        <p:guide orient="horz" pos="1786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annette Rijks" userId="3c3c553902c2ea48" providerId="LiveId" clId="{ECAACFE4-DF19-489E-9468-2BD5D948C9E0}"/>
    <pc:docChg chg="undo custSel addSld delSld modSld sldOrd">
      <pc:chgData name="Jeannette Rijks" userId="3c3c553902c2ea48" providerId="LiveId" clId="{ECAACFE4-DF19-489E-9468-2BD5D948C9E0}" dt="2023-11-01T21:04:02.270" v="150" actId="1076"/>
      <pc:docMkLst>
        <pc:docMk/>
      </pc:docMkLst>
      <pc:sldChg chg="modSp del mod">
        <pc:chgData name="Jeannette Rijks" userId="3c3c553902c2ea48" providerId="LiveId" clId="{ECAACFE4-DF19-489E-9468-2BD5D948C9E0}" dt="2023-10-31T12:43:58.522" v="120" actId="47"/>
        <pc:sldMkLst>
          <pc:docMk/>
          <pc:sldMk cId="888542897" sldId="258"/>
        </pc:sldMkLst>
        <pc:spChg chg="mod">
          <ac:chgData name="Jeannette Rijks" userId="3c3c553902c2ea48" providerId="LiveId" clId="{ECAACFE4-DF19-489E-9468-2BD5D948C9E0}" dt="2023-10-23T11:04:57.482" v="10" actId="27636"/>
          <ac:spMkLst>
            <pc:docMk/>
            <pc:sldMk cId="888542897" sldId="258"/>
            <ac:spMk id="2" creationId="{A26B04B3-281C-D971-955C-48806F1C78C8}"/>
          </ac:spMkLst>
        </pc:spChg>
      </pc:sldChg>
      <pc:sldChg chg="del">
        <pc:chgData name="Jeannette Rijks" userId="3c3c553902c2ea48" providerId="LiveId" clId="{ECAACFE4-DF19-489E-9468-2BD5D948C9E0}" dt="2023-10-23T11:13:54.242" v="33" actId="47"/>
        <pc:sldMkLst>
          <pc:docMk/>
          <pc:sldMk cId="3384125786" sldId="262"/>
        </pc:sldMkLst>
      </pc:sldChg>
      <pc:sldChg chg="del">
        <pc:chgData name="Jeannette Rijks" userId="3c3c553902c2ea48" providerId="LiveId" clId="{ECAACFE4-DF19-489E-9468-2BD5D948C9E0}" dt="2023-10-23T11:13:36.646" v="32" actId="47"/>
        <pc:sldMkLst>
          <pc:docMk/>
          <pc:sldMk cId="4246191139" sldId="263"/>
        </pc:sldMkLst>
      </pc:sldChg>
      <pc:sldChg chg="ord">
        <pc:chgData name="Jeannette Rijks" userId="3c3c553902c2ea48" providerId="LiveId" clId="{ECAACFE4-DF19-489E-9468-2BD5D948C9E0}" dt="2023-10-31T12:44:40.795" v="122"/>
        <pc:sldMkLst>
          <pc:docMk/>
          <pc:sldMk cId="176742558" sldId="264"/>
        </pc:sldMkLst>
      </pc:sldChg>
      <pc:sldChg chg="del">
        <pc:chgData name="Jeannette Rijks" userId="3c3c553902c2ea48" providerId="LiveId" clId="{ECAACFE4-DF19-489E-9468-2BD5D948C9E0}" dt="2023-10-31T12:43:27.532" v="119" actId="47"/>
        <pc:sldMkLst>
          <pc:docMk/>
          <pc:sldMk cId="3728537136" sldId="265"/>
        </pc:sldMkLst>
      </pc:sldChg>
      <pc:sldChg chg="del ord">
        <pc:chgData name="Jeannette Rijks" userId="3c3c553902c2ea48" providerId="LiveId" clId="{ECAACFE4-DF19-489E-9468-2BD5D948C9E0}" dt="2023-11-01T20:59:56.384" v="139" actId="47"/>
        <pc:sldMkLst>
          <pc:docMk/>
          <pc:sldMk cId="1473965027" sldId="266"/>
        </pc:sldMkLst>
      </pc:sldChg>
      <pc:sldChg chg="del">
        <pc:chgData name="Jeannette Rijks" userId="3c3c553902c2ea48" providerId="LiveId" clId="{ECAACFE4-DF19-489E-9468-2BD5D948C9E0}" dt="2023-10-23T11:29:25.036" v="58" actId="47"/>
        <pc:sldMkLst>
          <pc:docMk/>
          <pc:sldMk cId="1469630376" sldId="267"/>
        </pc:sldMkLst>
      </pc:sldChg>
      <pc:sldChg chg="modSp del mod">
        <pc:chgData name="Jeannette Rijks" userId="3c3c553902c2ea48" providerId="LiveId" clId="{ECAACFE4-DF19-489E-9468-2BD5D948C9E0}" dt="2023-10-31T12:43:24.904" v="118" actId="47"/>
        <pc:sldMkLst>
          <pc:docMk/>
          <pc:sldMk cId="987272642" sldId="268"/>
        </pc:sldMkLst>
        <pc:picChg chg="mod">
          <ac:chgData name="Jeannette Rijks" userId="3c3c553902c2ea48" providerId="LiveId" clId="{ECAACFE4-DF19-489E-9468-2BD5D948C9E0}" dt="2023-10-23T11:37:43.317" v="69" actId="1076"/>
          <ac:picMkLst>
            <pc:docMk/>
            <pc:sldMk cId="987272642" sldId="268"/>
            <ac:picMk id="3" creationId="{98C2C5FD-A980-F600-60EE-3A432A362473}"/>
          </ac:picMkLst>
        </pc:picChg>
      </pc:sldChg>
      <pc:sldChg chg="ord">
        <pc:chgData name="Jeannette Rijks" userId="3c3c553902c2ea48" providerId="LiveId" clId="{ECAACFE4-DF19-489E-9468-2BD5D948C9E0}" dt="2023-10-23T11:19:15.202" v="49"/>
        <pc:sldMkLst>
          <pc:docMk/>
          <pc:sldMk cId="303548283" sldId="270"/>
        </pc:sldMkLst>
      </pc:sldChg>
      <pc:sldChg chg="del">
        <pc:chgData name="Jeannette Rijks" userId="3c3c553902c2ea48" providerId="LiveId" clId="{ECAACFE4-DF19-489E-9468-2BD5D948C9E0}" dt="2023-10-23T11:36:54.062" v="64" actId="47"/>
        <pc:sldMkLst>
          <pc:docMk/>
          <pc:sldMk cId="2160617275" sldId="271"/>
        </pc:sldMkLst>
      </pc:sldChg>
      <pc:sldChg chg="del">
        <pc:chgData name="Jeannette Rijks" userId="3c3c553902c2ea48" providerId="LiveId" clId="{ECAACFE4-DF19-489E-9468-2BD5D948C9E0}" dt="2023-10-23T11:18:31.522" v="43" actId="47"/>
        <pc:sldMkLst>
          <pc:docMk/>
          <pc:sldMk cId="3297781382" sldId="272"/>
        </pc:sldMkLst>
      </pc:sldChg>
      <pc:sldChg chg="del">
        <pc:chgData name="Jeannette Rijks" userId="3c3c553902c2ea48" providerId="LiveId" clId="{ECAACFE4-DF19-489E-9468-2BD5D948C9E0}" dt="2023-10-23T11:01:12.144" v="0" actId="47"/>
        <pc:sldMkLst>
          <pc:docMk/>
          <pc:sldMk cId="725624736" sldId="273"/>
        </pc:sldMkLst>
      </pc:sldChg>
      <pc:sldChg chg="del ord">
        <pc:chgData name="Jeannette Rijks" userId="3c3c553902c2ea48" providerId="LiveId" clId="{ECAACFE4-DF19-489E-9468-2BD5D948C9E0}" dt="2023-10-23T11:30:05.506" v="61" actId="47"/>
        <pc:sldMkLst>
          <pc:docMk/>
          <pc:sldMk cId="937475382" sldId="274"/>
        </pc:sldMkLst>
      </pc:sldChg>
      <pc:sldChg chg="del">
        <pc:chgData name="Jeannette Rijks" userId="3c3c553902c2ea48" providerId="LiveId" clId="{ECAACFE4-DF19-489E-9468-2BD5D948C9E0}" dt="2023-10-23T11:18:29.225" v="42" actId="47"/>
        <pc:sldMkLst>
          <pc:docMk/>
          <pc:sldMk cId="3393762498" sldId="275"/>
        </pc:sldMkLst>
      </pc:sldChg>
      <pc:sldChg chg="addSp delSp modSp new mod">
        <pc:chgData name="Jeannette Rijks" userId="3c3c553902c2ea48" providerId="LiveId" clId="{ECAACFE4-DF19-489E-9468-2BD5D948C9E0}" dt="2023-10-23T11:11:30.711" v="27"/>
        <pc:sldMkLst>
          <pc:docMk/>
          <pc:sldMk cId="1740582193" sldId="276"/>
        </pc:sldMkLst>
        <pc:spChg chg="del">
          <ac:chgData name="Jeannette Rijks" userId="3c3c553902c2ea48" providerId="LiveId" clId="{ECAACFE4-DF19-489E-9468-2BD5D948C9E0}" dt="2023-10-23T11:05:00.731" v="11" actId="478"/>
          <ac:spMkLst>
            <pc:docMk/>
            <pc:sldMk cId="1740582193" sldId="276"/>
            <ac:spMk id="2" creationId="{292C3B6C-9067-4152-6E7B-FD0B2ABAC26F}"/>
          </ac:spMkLst>
        </pc:spChg>
        <pc:picChg chg="add del mod">
          <ac:chgData name="Jeannette Rijks" userId="3c3c553902c2ea48" providerId="LiveId" clId="{ECAACFE4-DF19-489E-9468-2BD5D948C9E0}" dt="2023-10-23T11:04:56.913" v="9" actId="931"/>
          <ac:picMkLst>
            <pc:docMk/>
            <pc:sldMk cId="1740582193" sldId="276"/>
            <ac:picMk id="4" creationId="{27740F1B-7270-D039-6714-D07B90C54922}"/>
          </ac:picMkLst>
        </pc:picChg>
        <pc:picChg chg="add del mod">
          <ac:chgData name="Jeannette Rijks" userId="3c3c553902c2ea48" providerId="LiveId" clId="{ECAACFE4-DF19-489E-9468-2BD5D948C9E0}" dt="2023-10-23T11:05:54.429" v="13" actId="931"/>
          <ac:picMkLst>
            <pc:docMk/>
            <pc:sldMk cId="1740582193" sldId="276"/>
            <ac:picMk id="6" creationId="{1AE25444-2C2C-5312-C71C-C743B9B2BA21}"/>
          </ac:picMkLst>
        </pc:picChg>
        <pc:picChg chg="add del mod">
          <ac:chgData name="Jeannette Rijks" userId="3c3c553902c2ea48" providerId="LiveId" clId="{ECAACFE4-DF19-489E-9468-2BD5D948C9E0}" dt="2023-10-23T11:06:28.746" v="15" actId="931"/>
          <ac:picMkLst>
            <pc:docMk/>
            <pc:sldMk cId="1740582193" sldId="276"/>
            <ac:picMk id="8" creationId="{F8576530-63C0-B466-D96F-C412D651DCBF}"/>
          </ac:picMkLst>
        </pc:picChg>
        <pc:picChg chg="add del mod">
          <ac:chgData name="Jeannette Rijks" userId="3c3c553902c2ea48" providerId="LiveId" clId="{ECAACFE4-DF19-489E-9468-2BD5D948C9E0}" dt="2023-10-23T11:06:54.109" v="17"/>
          <ac:picMkLst>
            <pc:docMk/>
            <pc:sldMk cId="1740582193" sldId="276"/>
            <ac:picMk id="10" creationId="{CC27C6CB-4038-4C4A-BD8D-80C4640E5CE8}"/>
          </ac:picMkLst>
        </pc:picChg>
        <pc:picChg chg="add del mod">
          <ac:chgData name="Jeannette Rijks" userId="3c3c553902c2ea48" providerId="LiveId" clId="{ECAACFE4-DF19-489E-9468-2BD5D948C9E0}" dt="2023-10-23T11:07:07.618" v="19"/>
          <ac:picMkLst>
            <pc:docMk/>
            <pc:sldMk cId="1740582193" sldId="276"/>
            <ac:picMk id="12" creationId="{069865A7-836E-1AA1-425A-E9A657AD81C6}"/>
          </ac:picMkLst>
        </pc:picChg>
        <pc:picChg chg="add del mod">
          <ac:chgData name="Jeannette Rijks" userId="3c3c553902c2ea48" providerId="LiveId" clId="{ECAACFE4-DF19-489E-9468-2BD5D948C9E0}" dt="2023-10-23T11:08:21.250" v="21"/>
          <ac:picMkLst>
            <pc:docMk/>
            <pc:sldMk cId="1740582193" sldId="276"/>
            <ac:picMk id="14" creationId="{B86A0855-2DA0-7FD5-C89B-E9937B1CE613}"/>
          </ac:picMkLst>
        </pc:picChg>
        <pc:picChg chg="add del mod">
          <ac:chgData name="Jeannette Rijks" userId="3c3c553902c2ea48" providerId="LiveId" clId="{ECAACFE4-DF19-489E-9468-2BD5D948C9E0}" dt="2023-10-23T11:11:27.250" v="26" actId="478"/>
          <ac:picMkLst>
            <pc:docMk/>
            <pc:sldMk cId="1740582193" sldId="276"/>
            <ac:picMk id="16" creationId="{10DBFA87-A573-CD6D-68E4-0691CC182FCC}"/>
          </ac:picMkLst>
        </pc:picChg>
        <pc:picChg chg="add mod">
          <ac:chgData name="Jeannette Rijks" userId="3c3c553902c2ea48" providerId="LiveId" clId="{ECAACFE4-DF19-489E-9468-2BD5D948C9E0}" dt="2023-10-23T11:11:30.711" v="27"/>
          <ac:picMkLst>
            <pc:docMk/>
            <pc:sldMk cId="1740582193" sldId="276"/>
            <ac:picMk id="18" creationId="{931EA022-6670-6EAC-35F2-556B3A06781B}"/>
          </ac:picMkLst>
        </pc:picChg>
      </pc:sldChg>
      <pc:sldChg chg="addSp modSp new">
        <pc:chgData name="Jeannette Rijks" userId="3c3c553902c2ea48" providerId="LiveId" clId="{ECAACFE4-DF19-489E-9468-2BD5D948C9E0}" dt="2023-10-23T11:13:09.465" v="29" actId="931"/>
        <pc:sldMkLst>
          <pc:docMk/>
          <pc:sldMk cId="1764303935" sldId="277"/>
        </pc:sldMkLst>
        <pc:picChg chg="add mod">
          <ac:chgData name="Jeannette Rijks" userId="3c3c553902c2ea48" providerId="LiveId" clId="{ECAACFE4-DF19-489E-9468-2BD5D948C9E0}" dt="2023-10-23T11:13:09.465" v="29" actId="931"/>
          <ac:picMkLst>
            <pc:docMk/>
            <pc:sldMk cId="1764303935" sldId="277"/>
            <ac:picMk id="4" creationId="{76896CF4-EC69-1E82-B8F1-861D5228CD7E}"/>
          </ac:picMkLst>
        </pc:picChg>
      </pc:sldChg>
      <pc:sldChg chg="addSp modSp new ord">
        <pc:chgData name="Jeannette Rijks" userId="3c3c553902c2ea48" providerId="LiveId" clId="{ECAACFE4-DF19-489E-9468-2BD5D948C9E0}" dt="2023-10-31T12:45:14.517" v="129"/>
        <pc:sldMkLst>
          <pc:docMk/>
          <pc:sldMk cId="2219375762" sldId="278"/>
        </pc:sldMkLst>
        <pc:picChg chg="add mod">
          <ac:chgData name="Jeannette Rijks" userId="3c3c553902c2ea48" providerId="LiveId" clId="{ECAACFE4-DF19-489E-9468-2BD5D948C9E0}" dt="2023-10-23T11:15:49.694" v="35" actId="931"/>
          <ac:picMkLst>
            <pc:docMk/>
            <pc:sldMk cId="2219375762" sldId="278"/>
            <ac:picMk id="4" creationId="{9C3A71E3-7EEF-F491-635D-86AEA34EB264}"/>
          </ac:picMkLst>
        </pc:picChg>
      </pc:sldChg>
      <pc:sldChg chg="addSp delSp modSp mod setBg">
        <pc:chgData name="Jeannette Rijks" userId="3c3c553902c2ea48" providerId="LiveId" clId="{ECAACFE4-DF19-489E-9468-2BD5D948C9E0}" dt="2023-11-01T21:02:40.935" v="146" actId="207"/>
        <pc:sldMkLst>
          <pc:docMk/>
          <pc:sldMk cId="1995923814" sldId="279"/>
        </pc:sldMkLst>
        <pc:spChg chg="mod">
          <ac:chgData name="Jeannette Rijks" userId="3c3c553902c2ea48" providerId="LiveId" clId="{ECAACFE4-DF19-489E-9468-2BD5D948C9E0}" dt="2023-11-01T21:01:35.047" v="141" actId="26606"/>
          <ac:spMkLst>
            <pc:docMk/>
            <pc:sldMk cId="1995923814" sldId="279"/>
            <ac:spMk id="2" creationId="{00000000-0000-0000-0000-000000000000}"/>
          </ac:spMkLst>
        </pc:spChg>
        <pc:spChg chg="mod ord">
          <ac:chgData name="Jeannette Rijks" userId="3c3c553902c2ea48" providerId="LiveId" clId="{ECAACFE4-DF19-489E-9468-2BD5D948C9E0}" dt="2023-11-01T21:02:40.935" v="146" actId="207"/>
          <ac:spMkLst>
            <pc:docMk/>
            <pc:sldMk cId="1995923814" sldId="279"/>
            <ac:spMk id="3" creationId="{00000000-0000-0000-0000-000000000000}"/>
          </ac:spMkLst>
        </pc:spChg>
        <pc:spChg chg="add del">
          <ac:chgData name="Jeannette Rijks" userId="3c3c553902c2ea48" providerId="LiveId" clId="{ECAACFE4-DF19-489E-9468-2BD5D948C9E0}" dt="2023-11-01T21:01:35.047" v="141" actId="26606"/>
          <ac:spMkLst>
            <pc:docMk/>
            <pc:sldMk cId="1995923814" sldId="279"/>
            <ac:spMk id="9" creationId="{45D37F4E-DDB4-456B-97E0-9937730A039F}"/>
          </ac:spMkLst>
        </pc:spChg>
        <pc:spChg chg="add del">
          <ac:chgData name="Jeannette Rijks" userId="3c3c553902c2ea48" providerId="LiveId" clId="{ECAACFE4-DF19-489E-9468-2BD5D948C9E0}" dt="2023-11-01T21:01:35.047" v="141" actId="26606"/>
          <ac:spMkLst>
            <pc:docMk/>
            <pc:sldMk cId="1995923814" sldId="279"/>
            <ac:spMk id="11" creationId="{B2DD41CD-8F47-4F56-AD12-4E2FF7696987}"/>
          </ac:spMkLst>
        </pc:spChg>
        <pc:spChg chg="add">
          <ac:chgData name="Jeannette Rijks" userId="3c3c553902c2ea48" providerId="LiveId" clId="{ECAACFE4-DF19-489E-9468-2BD5D948C9E0}" dt="2023-11-01T21:01:35.047" v="141" actId="26606"/>
          <ac:spMkLst>
            <pc:docMk/>
            <pc:sldMk cId="1995923814" sldId="279"/>
            <ac:spMk id="16" creationId="{A6D37EE4-EA1B-46EE-A54B-5233C63C9695}"/>
          </ac:spMkLst>
        </pc:spChg>
        <pc:spChg chg="add">
          <ac:chgData name="Jeannette Rijks" userId="3c3c553902c2ea48" providerId="LiveId" clId="{ECAACFE4-DF19-489E-9468-2BD5D948C9E0}" dt="2023-11-01T21:01:35.047" v="141" actId="26606"/>
          <ac:spMkLst>
            <pc:docMk/>
            <pc:sldMk cId="1995923814" sldId="279"/>
            <ac:spMk id="18" creationId="{927D5270-6648-4CC1-8F78-48BE299CAC25}"/>
          </ac:spMkLst>
        </pc:spChg>
        <pc:picChg chg="mod">
          <ac:chgData name="Jeannette Rijks" userId="3c3c553902c2ea48" providerId="LiveId" clId="{ECAACFE4-DF19-489E-9468-2BD5D948C9E0}" dt="2023-11-01T21:02:31.470" v="144" actId="14100"/>
          <ac:picMkLst>
            <pc:docMk/>
            <pc:sldMk cId="1995923814" sldId="279"/>
            <ac:picMk id="4" creationId="{855F8EC3-BA0A-E0EA-8486-23C77D32321E}"/>
          </ac:picMkLst>
        </pc:picChg>
      </pc:sldChg>
      <pc:sldChg chg="addSp modSp new del">
        <pc:chgData name="Jeannette Rijks" userId="3c3c553902c2ea48" providerId="LiveId" clId="{ECAACFE4-DF19-489E-9468-2BD5D948C9E0}" dt="2023-10-31T12:45:03.209" v="125" actId="47"/>
        <pc:sldMkLst>
          <pc:docMk/>
          <pc:sldMk cId="2443678246" sldId="279"/>
        </pc:sldMkLst>
        <pc:picChg chg="add mod">
          <ac:chgData name="Jeannette Rijks" userId="3c3c553902c2ea48" providerId="LiveId" clId="{ECAACFE4-DF19-489E-9468-2BD5D948C9E0}" dt="2023-10-23T11:17:11.308" v="37" actId="931"/>
          <ac:picMkLst>
            <pc:docMk/>
            <pc:sldMk cId="2443678246" sldId="279"/>
            <ac:picMk id="4" creationId="{7238E661-6469-2536-469F-46941EBA194A}"/>
          </ac:picMkLst>
        </pc:picChg>
      </pc:sldChg>
      <pc:sldChg chg="addSp modSp new">
        <pc:chgData name="Jeannette Rijks" userId="3c3c553902c2ea48" providerId="LiveId" clId="{ECAACFE4-DF19-489E-9468-2BD5D948C9E0}" dt="2023-10-23T11:18:59.644" v="45" actId="931"/>
        <pc:sldMkLst>
          <pc:docMk/>
          <pc:sldMk cId="2803910583" sldId="280"/>
        </pc:sldMkLst>
        <pc:picChg chg="add mod">
          <ac:chgData name="Jeannette Rijks" userId="3c3c553902c2ea48" providerId="LiveId" clId="{ECAACFE4-DF19-489E-9468-2BD5D948C9E0}" dt="2023-10-23T11:18:59.644" v="45" actId="931"/>
          <ac:picMkLst>
            <pc:docMk/>
            <pc:sldMk cId="2803910583" sldId="280"/>
            <ac:picMk id="4" creationId="{C306E4DD-938C-0B83-4FBE-F1F91A765F68}"/>
          </ac:picMkLst>
        </pc:picChg>
      </pc:sldChg>
      <pc:sldChg chg="addSp modSp new">
        <pc:chgData name="Jeannette Rijks" userId="3c3c553902c2ea48" providerId="LiveId" clId="{ECAACFE4-DF19-489E-9468-2BD5D948C9E0}" dt="2023-10-23T11:21:39.991" v="51" actId="931"/>
        <pc:sldMkLst>
          <pc:docMk/>
          <pc:sldMk cId="1386144629" sldId="281"/>
        </pc:sldMkLst>
        <pc:picChg chg="add mod">
          <ac:chgData name="Jeannette Rijks" userId="3c3c553902c2ea48" providerId="LiveId" clId="{ECAACFE4-DF19-489E-9468-2BD5D948C9E0}" dt="2023-10-23T11:21:39.991" v="51" actId="931"/>
          <ac:picMkLst>
            <pc:docMk/>
            <pc:sldMk cId="1386144629" sldId="281"/>
            <ac:picMk id="4" creationId="{E6ECA9D7-9410-177A-8421-EA8503487514}"/>
          </ac:picMkLst>
        </pc:picChg>
      </pc:sldChg>
      <pc:sldChg chg="addSp modSp new del ord">
        <pc:chgData name="Jeannette Rijks" userId="3c3c553902c2ea48" providerId="LiveId" clId="{ECAACFE4-DF19-489E-9468-2BD5D948C9E0}" dt="2023-11-01T20:58:52.223" v="135" actId="47"/>
        <pc:sldMkLst>
          <pc:docMk/>
          <pc:sldMk cId="2170779797" sldId="282"/>
        </pc:sldMkLst>
        <pc:picChg chg="add mod">
          <ac:chgData name="Jeannette Rijks" userId="3c3c553902c2ea48" providerId="LiveId" clId="{ECAACFE4-DF19-489E-9468-2BD5D948C9E0}" dt="2023-10-23T11:22:25.819" v="53" actId="931"/>
          <ac:picMkLst>
            <pc:docMk/>
            <pc:sldMk cId="2170779797" sldId="282"/>
            <ac:picMk id="4" creationId="{520AEEC7-E487-9B8E-15B2-06AB6C55FFE9}"/>
          </ac:picMkLst>
        </pc:picChg>
      </pc:sldChg>
      <pc:sldChg chg="addSp modSp new del">
        <pc:chgData name="Jeannette Rijks" userId="3c3c553902c2ea48" providerId="LiveId" clId="{ECAACFE4-DF19-489E-9468-2BD5D948C9E0}" dt="2023-11-01T20:58:40.134" v="134" actId="47"/>
        <pc:sldMkLst>
          <pc:docMk/>
          <pc:sldMk cId="3972821796" sldId="283"/>
        </pc:sldMkLst>
        <pc:picChg chg="add mod">
          <ac:chgData name="Jeannette Rijks" userId="3c3c553902c2ea48" providerId="LiveId" clId="{ECAACFE4-DF19-489E-9468-2BD5D948C9E0}" dt="2023-10-23T11:26:03.264" v="57"/>
          <ac:picMkLst>
            <pc:docMk/>
            <pc:sldMk cId="3972821796" sldId="283"/>
            <ac:picMk id="4" creationId="{1248187E-25E1-56F7-A158-4F716FC23DF9}"/>
          </ac:picMkLst>
        </pc:picChg>
      </pc:sldChg>
      <pc:sldChg chg="addSp modSp new del">
        <pc:chgData name="Jeannette Rijks" userId="3c3c553902c2ea48" providerId="LiveId" clId="{ECAACFE4-DF19-489E-9468-2BD5D948C9E0}" dt="2023-11-01T20:58:55.976" v="136" actId="47"/>
        <pc:sldMkLst>
          <pc:docMk/>
          <pc:sldMk cId="4019901352" sldId="284"/>
        </pc:sldMkLst>
        <pc:picChg chg="add mod">
          <ac:chgData name="Jeannette Rijks" userId="3c3c553902c2ea48" providerId="LiveId" clId="{ECAACFE4-DF19-489E-9468-2BD5D948C9E0}" dt="2023-10-23T11:29:34.797" v="60"/>
          <ac:picMkLst>
            <pc:docMk/>
            <pc:sldMk cId="4019901352" sldId="284"/>
            <ac:picMk id="4" creationId="{C9DA7356-FD92-2E18-E448-0B6D51355192}"/>
          </ac:picMkLst>
        </pc:picChg>
      </pc:sldChg>
      <pc:sldChg chg="addSp modSp new">
        <pc:chgData name="Jeannette Rijks" userId="3c3c553902c2ea48" providerId="LiveId" clId="{ECAACFE4-DF19-489E-9468-2BD5D948C9E0}" dt="2023-10-23T11:36:20.054" v="63"/>
        <pc:sldMkLst>
          <pc:docMk/>
          <pc:sldMk cId="27494998" sldId="285"/>
        </pc:sldMkLst>
        <pc:picChg chg="add mod">
          <ac:chgData name="Jeannette Rijks" userId="3c3c553902c2ea48" providerId="LiveId" clId="{ECAACFE4-DF19-489E-9468-2BD5D948C9E0}" dt="2023-10-23T11:36:20.054" v="63"/>
          <ac:picMkLst>
            <pc:docMk/>
            <pc:sldMk cId="27494998" sldId="285"/>
            <ac:picMk id="4" creationId="{5030896E-901F-850F-C94C-EF036E001DD2}"/>
          </ac:picMkLst>
        </pc:picChg>
      </pc:sldChg>
      <pc:sldChg chg="addSp delSp modSp add mod ord">
        <pc:chgData name="Jeannette Rijks" userId="3c3c553902c2ea48" providerId="LiveId" clId="{ECAACFE4-DF19-489E-9468-2BD5D948C9E0}" dt="2023-10-23T11:43:32.432" v="70"/>
        <pc:sldMkLst>
          <pc:docMk/>
          <pc:sldMk cId="1217578484" sldId="286"/>
        </pc:sldMkLst>
        <pc:picChg chg="del">
          <ac:chgData name="Jeannette Rijks" userId="3c3c553902c2ea48" providerId="LiveId" clId="{ECAACFE4-DF19-489E-9468-2BD5D948C9E0}" dt="2023-10-23T11:37:35.519" v="68" actId="478"/>
          <ac:picMkLst>
            <pc:docMk/>
            <pc:sldMk cId="1217578484" sldId="286"/>
            <ac:picMk id="3" creationId="{1435EA00-44D6-AEF0-4CD2-4EBC5F7F3760}"/>
          </ac:picMkLst>
        </pc:picChg>
        <pc:picChg chg="add mod">
          <ac:chgData name="Jeannette Rijks" userId="3c3c553902c2ea48" providerId="LiveId" clId="{ECAACFE4-DF19-489E-9468-2BD5D948C9E0}" dt="2023-10-23T11:43:32.432" v="70"/>
          <ac:picMkLst>
            <pc:docMk/>
            <pc:sldMk cId="1217578484" sldId="286"/>
            <ac:picMk id="5" creationId="{5B8021E3-25B7-B0B7-32F6-60F126854D4C}"/>
          </ac:picMkLst>
        </pc:picChg>
      </pc:sldChg>
      <pc:sldChg chg="addSp modSp new">
        <pc:chgData name="Jeannette Rijks" userId="3c3c553902c2ea48" providerId="LiveId" clId="{ECAACFE4-DF19-489E-9468-2BD5D948C9E0}" dt="2023-10-23T11:52:49.502" v="72"/>
        <pc:sldMkLst>
          <pc:docMk/>
          <pc:sldMk cId="1879845072" sldId="287"/>
        </pc:sldMkLst>
        <pc:picChg chg="add mod">
          <ac:chgData name="Jeannette Rijks" userId="3c3c553902c2ea48" providerId="LiveId" clId="{ECAACFE4-DF19-489E-9468-2BD5D948C9E0}" dt="2023-10-23T11:52:49.502" v="72"/>
          <ac:picMkLst>
            <pc:docMk/>
            <pc:sldMk cId="1879845072" sldId="287"/>
            <ac:picMk id="4" creationId="{1F960E37-4D41-4CAE-DAA0-9E8EB151D653}"/>
          </ac:picMkLst>
        </pc:picChg>
      </pc:sldChg>
      <pc:sldChg chg="addSp modSp new mod">
        <pc:chgData name="Jeannette Rijks" userId="3c3c553902c2ea48" providerId="LiveId" clId="{ECAACFE4-DF19-489E-9468-2BD5D948C9E0}" dt="2023-10-24T14:45:42.192" v="117" actId="1076"/>
        <pc:sldMkLst>
          <pc:docMk/>
          <pc:sldMk cId="2729683621" sldId="288"/>
        </pc:sldMkLst>
        <pc:spChg chg="mod">
          <ac:chgData name="Jeannette Rijks" userId="3c3c553902c2ea48" providerId="LiveId" clId="{ECAACFE4-DF19-489E-9468-2BD5D948C9E0}" dt="2023-10-24T14:35:28.520" v="96" actId="20577"/>
          <ac:spMkLst>
            <pc:docMk/>
            <pc:sldMk cId="2729683621" sldId="288"/>
            <ac:spMk id="2" creationId="{03FB79B9-BD14-7DEC-6331-53EA16154FB9}"/>
          </ac:spMkLst>
        </pc:spChg>
        <pc:spChg chg="add mod">
          <ac:chgData name="Jeannette Rijks" userId="3c3c553902c2ea48" providerId="LiveId" clId="{ECAACFE4-DF19-489E-9468-2BD5D948C9E0}" dt="2023-10-24T14:38:38.700" v="114" actId="20577"/>
          <ac:spMkLst>
            <pc:docMk/>
            <pc:sldMk cId="2729683621" sldId="288"/>
            <ac:spMk id="3" creationId="{95906893-0CB5-4170-AAA0-C40EEBEAE6AF}"/>
          </ac:spMkLst>
        </pc:spChg>
        <pc:picChg chg="add mod">
          <ac:chgData name="Jeannette Rijks" userId="3c3c553902c2ea48" providerId="LiveId" clId="{ECAACFE4-DF19-489E-9468-2BD5D948C9E0}" dt="2023-10-24T14:45:42.192" v="117" actId="1076"/>
          <ac:picMkLst>
            <pc:docMk/>
            <pc:sldMk cId="2729683621" sldId="288"/>
            <ac:picMk id="5" creationId="{28118299-8417-6F20-F46C-CE24114ACA5F}"/>
          </ac:picMkLst>
        </pc:picChg>
      </pc:sldChg>
      <pc:sldChg chg="modSp mod delDesignElem">
        <pc:chgData name="Jeannette Rijks" userId="3c3c553902c2ea48" providerId="LiveId" clId="{ECAACFE4-DF19-489E-9468-2BD5D948C9E0}" dt="2023-11-01T21:04:02.270" v="150" actId="1076"/>
        <pc:sldMkLst>
          <pc:docMk/>
          <pc:sldMk cId="670201577" sldId="290"/>
        </pc:sldMkLst>
        <pc:picChg chg="mod">
          <ac:chgData name="Jeannette Rijks" userId="3c3c553902c2ea48" providerId="LiveId" clId="{ECAACFE4-DF19-489E-9468-2BD5D948C9E0}" dt="2023-11-01T21:03:55.247" v="149" actId="1076"/>
          <ac:picMkLst>
            <pc:docMk/>
            <pc:sldMk cId="670201577" sldId="290"/>
            <ac:picMk id="5" creationId="{62647277-58C5-A7D4-3923-EFF2FF5543A8}"/>
          </ac:picMkLst>
        </pc:picChg>
        <pc:picChg chg="mod">
          <ac:chgData name="Jeannette Rijks" userId="3c3c553902c2ea48" providerId="LiveId" clId="{ECAACFE4-DF19-489E-9468-2BD5D948C9E0}" dt="2023-11-01T21:04:02.270" v="150" actId="1076"/>
          <ac:picMkLst>
            <pc:docMk/>
            <pc:sldMk cId="670201577" sldId="290"/>
            <ac:picMk id="6" creationId="{73C8948F-FC9A-6BA5-02DA-A025B85C70B4}"/>
          </ac:picMkLst>
        </pc:picChg>
      </pc:sldChg>
      <pc:sldChg chg="ord">
        <pc:chgData name="Jeannette Rijks" userId="3c3c553902c2ea48" providerId="LiveId" clId="{ECAACFE4-DF19-489E-9468-2BD5D948C9E0}" dt="2023-10-31T12:44:59.473" v="124"/>
        <pc:sldMkLst>
          <pc:docMk/>
          <pc:sldMk cId="2156121019" sldId="310"/>
        </pc:sldMkLst>
      </pc:sldChg>
      <pc:sldChg chg="addSp modSp new">
        <pc:chgData name="Jeannette Rijks" userId="3c3c553902c2ea48" providerId="LiveId" clId="{ECAACFE4-DF19-489E-9468-2BD5D948C9E0}" dt="2023-11-01T20:56:20.077" v="131" actId="931"/>
        <pc:sldMkLst>
          <pc:docMk/>
          <pc:sldMk cId="3425015821" sldId="312"/>
        </pc:sldMkLst>
        <pc:picChg chg="add mod">
          <ac:chgData name="Jeannette Rijks" userId="3c3c553902c2ea48" providerId="LiveId" clId="{ECAACFE4-DF19-489E-9468-2BD5D948C9E0}" dt="2023-11-01T20:56:20.077" v="131" actId="931"/>
          <ac:picMkLst>
            <pc:docMk/>
            <pc:sldMk cId="3425015821" sldId="312"/>
            <ac:picMk id="3" creationId="{B40A3566-018B-613A-55DF-FD9AFA1331C7}"/>
          </ac:picMkLst>
        </pc:picChg>
      </pc:sldChg>
      <pc:sldChg chg="addSp modSp new ord">
        <pc:chgData name="Jeannette Rijks" userId="3c3c553902c2ea48" providerId="LiveId" clId="{ECAACFE4-DF19-489E-9468-2BD5D948C9E0}" dt="2023-11-01T20:59:43.967" v="138"/>
        <pc:sldMkLst>
          <pc:docMk/>
          <pc:sldMk cId="1368079437" sldId="313"/>
        </pc:sldMkLst>
        <pc:picChg chg="add mod">
          <ac:chgData name="Jeannette Rijks" userId="3c3c553902c2ea48" providerId="LiveId" clId="{ECAACFE4-DF19-489E-9468-2BD5D948C9E0}" dt="2023-11-01T20:57:20.065" v="133"/>
          <ac:picMkLst>
            <pc:docMk/>
            <pc:sldMk cId="1368079437" sldId="313"/>
            <ac:picMk id="3" creationId="{EB0188B5-7F98-053B-4232-2D8535DB40F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1C21F-5246-4BD6-B395-873AB388D4E0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A51768-AAF0-4B7D-BC59-DF28BB5B467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3512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Denk terug. Hoe voelde dat, konden ze </a:t>
            </a:r>
            <a:r>
              <a:rPr lang="nl-NL"/>
              <a:t>het aan je </a:t>
            </a:r>
            <a:r>
              <a:rPr lang="nl-NL" dirty="0"/>
              <a:t>zien, kreeg je wat je nodig had?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17AD-C197-4D5B-AF48-7CE4BF8AF13F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80979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0017AD-C197-4D5B-AF48-7CE4BF8AF13F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19231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2A444B9-FFEA-AF9F-B67A-3C6F18A5F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BDE7BDF3-365E-C60E-ED86-10E41945F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8B51-27BD-4F56-B991-431CB69BC7FA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96282FA3-38B4-E9C9-7AC4-235694811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D6FE437-25F8-F6A9-5DE1-817154FC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145AC-6068-4EFA-953E-A0C36212E2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9438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1E9246F-7066-C034-2C49-EFA4A2C86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76ED6-5DF7-4EF4-8445-CA954DD0315C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E143129-C85C-4B8F-2D0D-767EBDCBD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F7D7C5E4-52E3-95BF-BE60-E872F919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EC5D4-6408-42C2-9836-EC4AA029C1D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221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976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F1562-026B-4A14-930E-B5EA3508CAFD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C48E9-6704-4C44-A0D3-5176AB36F05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7389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4E016F2-77B9-3F78-2F15-356F4F1B4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1E3D60E-DF49-02D0-F426-F929E70081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1509521"/>
            <a:ext cx="8694539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42AB07-8084-FA9C-DDCC-C294A1666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88B51-27BD-4F56-B991-431CB69BC7FA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EB68B1D-DD42-A2B1-D207-3542A6AA6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490029-505E-4C14-74DE-08073948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145AC-6068-4EFA-953E-A0C36212E2B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939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hyperlink" Target="https://middelburgontmoet.nl/pagina/vitale-jonge-ouders" TargetMode="External"/><Relationship Id="rId7" Type="http://schemas.openxmlformats.org/officeDocument/2006/relationships/hyperlink" Target="https://faktor5.nl/professional/opleidingen-eenzaamheid/" TargetMode="External"/><Relationship Id="rId2" Type="http://schemas.openxmlformats.org/officeDocument/2006/relationships/hyperlink" Target="https://eenzaamheid.info/wp-content/uploads/2021/01/Eenzaamheid-snappen-in-drie-snelle-stappen-052019-afdrukken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enzaamheid.info/vroegkinderlijke-ervaringen-en-eenzaamheid/" TargetMode="External"/><Relationship Id="rId5" Type="http://schemas.openxmlformats.org/officeDocument/2006/relationships/hyperlink" Target="https://eenzaamheid.info/eenzaamheid-zelftest/" TargetMode="External"/><Relationship Id="rId4" Type="http://schemas.openxmlformats.org/officeDocument/2006/relationships/hyperlink" Target="https://open.overheid.nl/documenten/ronl-78d544c1-aed7-4b95-9d7a-4969f1705d4d/pdf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455102E-8793-EFB7-32D8-AEABB6C26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E3D6C48-AFC3-F821-8708-CE225EB80A0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793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kleding, Menselijk gezicht, vrouw, persoon&#10;&#10;Automatisch gegenereerde beschrijving">
            <a:extLst>
              <a:ext uri="{FF2B5EF4-FFF2-40B4-BE49-F238E27FC236}">
                <a16:creationId xmlns:a16="http://schemas.microsoft.com/office/drawing/2014/main" id="{EB0188B5-7F98-053B-4232-2D8535DB4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79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62ABAD6-A693-F673-DF14-3CCECEF8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33FEF0F-76F3-4729-07E7-0D331B440B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25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Hersenen&#10;&#10;Automatisch gegenereerde beschrijving">
            <a:extLst>
              <a:ext uri="{FF2B5EF4-FFF2-40B4-BE49-F238E27FC236}">
                <a16:creationId xmlns:a16="http://schemas.microsoft.com/office/drawing/2014/main" id="{56465292-D983-8592-7A0D-7783EACED7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4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21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8F795-B3F1-80C6-B8C1-1A77156B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voedsel&#10;&#10;Automatisch gegenereerde beschrijving">
            <a:extLst>
              <a:ext uri="{FF2B5EF4-FFF2-40B4-BE49-F238E27FC236}">
                <a16:creationId xmlns:a16="http://schemas.microsoft.com/office/drawing/2014/main" id="{76896CF4-EC69-1E82-B8F1-861D5228C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03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78104" cy="5670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3350" y="197236"/>
            <a:ext cx="9133923" cy="1186049"/>
          </a:xfrm>
        </p:spPr>
        <p:txBody>
          <a:bodyPr anchor="b">
            <a:normAutofit/>
          </a:bodyPr>
          <a:lstStyle/>
          <a:p>
            <a:r>
              <a:rPr lang="nl-NL" sz="4400"/>
              <a:t>De situatie nu</a:t>
            </a:r>
          </a:p>
        </p:txBody>
      </p:sp>
      <p:sp>
        <p:nvSpPr>
          <p:cNvPr id="18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3350" y="1461633"/>
            <a:ext cx="9072562" cy="15121"/>
          </a:xfrm>
          <a:custGeom>
            <a:avLst/>
            <a:gdLst>
              <a:gd name="connsiteX0" fmla="*/ 0 w 9072562"/>
              <a:gd name="connsiteY0" fmla="*/ 0 h 15121"/>
              <a:gd name="connsiteX1" fmla="*/ 788615 w 9072562"/>
              <a:gd name="connsiteY1" fmla="*/ 0 h 15121"/>
              <a:gd name="connsiteX2" fmla="*/ 1667956 w 9072562"/>
              <a:gd name="connsiteY2" fmla="*/ 0 h 15121"/>
              <a:gd name="connsiteX3" fmla="*/ 2093668 w 9072562"/>
              <a:gd name="connsiteY3" fmla="*/ 0 h 15121"/>
              <a:gd name="connsiteX4" fmla="*/ 2700832 w 9072562"/>
              <a:gd name="connsiteY4" fmla="*/ 0 h 15121"/>
              <a:gd name="connsiteX5" fmla="*/ 3126544 w 9072562"/>
              <a:gd name="connsiteY5" fmla="*/ 0 h 15121"/>
              <a:gd name="connsiteX6" fmla="*/ 3824434 w 9072562"/>
              <a:gd name="connsiteY6" fmla="*/ 0 h 15121"/>
              <a:gd name="connsiteX7" fmla="*/ 4431598 w 9072562"/>
              <a:gd name="connsiteY7" fmla="*/ 0 h 15121"/>
              <a:gd name="connsiteX8" fmla="*/ 5220213 w 9072562"/>
              <a:gd name="connsiteY8" fmla="*/ 0 h 15121"/>
              <a:gd name="connsiteX9" fmla="*/ 6099553 w 9072562"/>
              <a:gd name="connsiteY9" fmla="*/ 0 h 15121"/>
              <a:gd name="connsiteX10" fmla="*/ 6797443 w 9072562"/>
              <a:gd name="connsiteY10" fmla="*/ 0 h 15121"/>
              <a:gd name="connsiteX11" fmla="*/ 7676783 w 9072562"/>
              <a:gd name="connsiteY11" fmla="*/ 0 h 15121"/>
              <a:gd name="connsiteX12" fmla="*/ 8374673 w 9072562"/>
              <a:gd name="connsiteY12" fmla="*/ 0 h 15121"/>
              <a:gd name="connsiteX13" fmla="*/ 9072562 w 9072562"/>
              <a:gd name="connsiteY13" fmla="*/ 0 h 15121"/>
              <a:gd name="connsiteX14" fmla="*/ 9072562 w 9072562"/>
              <a:gd name="connsiteY14" fmla="*/ 15121 h 15121"/>
              <a:gd name="connsiteX15" fmla="*/ 8374673 w 9072562"/>
              <a:gd name="connsiteY15" fmla="*/ 15121 h 15121"/>
              <a:gd name="connsiteX16" fmla="*/ 7858234 w 9072562"/>
              <a:gd name="connsiteY16" fmla="*/ 15121 h 15121"/>
              <a:gd name="connsiteX17" fmla="*/ 7432522 w 9072562"/>
              <a:gd name="connsiteY17" fmla="*/ 15121 h 15121"/>
              <a:gd name="connsiteX18" fmla="*/ 6825358 w 9072562"/>
              <a:gd name="connsiteY18" fmla="*/ 15121 h 15121"/>
              <a:gd name="connsiteX19" fmla="*/ 6127469 w 9072562"/>
              <a:gd name="connsiteY19" fmla="*/ 15121 h 15121"/>
              <a:gd name="connsiteX20" fmla="*/ 5520305 w 9072562"/>
              <a:gd name="connsiteY20" fmla="*/ 15121 h 15121"/>
              <a:gd name="connsiteX21" fmla="*/ 5003867 w 9072562"/>
              <a:gd name="connsiteY21" fmla="*/ 15121 h 15121"/>
              <a:gd name="connsiteX22" fmla="*/ 4124526 w 9072562"/>
              <a:gd name="connsiteY22" fmla="*/ 15121 h 15121"/>
              <a:gd name="connsiteX23" fmla="*/ 3426637 w 9072562"/>
              <a:gd name="connsiteY23" fmla="*/ 15121 h 15121"/>
              <a:gd name="connsiteX24" fmla="*/ 2638022 w 9072562"/>
              <a:gd name="connsiteY24" fmla="*/ 15121 h 15121"/>
              <a:gd name="connsiteX25" fmla="*/ 2212309 w 9072562"/>
              <a:gd name="connsiteY25" fmla="*/ 15121 h 15121"/>
              <a:gd name="connsiteX26" fmla="*/ 1695871 w 9072562"/>
              <a:gd name="connsiteY26" fmla="*/ 15121 h 15121"/>
              <a:gd name="connsiteX27" fmla="*/ 997982 w 9072562"/>
              <a:gd name="connsiteY27" fmla="*/ 15121 h 15121"/>
              <a:gd name="connsiteX28" fmla="*/ 0 w 9072562"/>
              <a:gd name="connsiteY28" fmla="*/ 15121 h 15121"/>
              <a:gd name="connsiteX29" fmla="*/ 0 w 9072562"/>
              <a:gd name="connsiteY29" fmla="*/ 0 h 15121"/>
              <a:gd name="connsiteX0" fmla="*/ 0 w 9072562"/>
              <a:gd name="connsiteY0" fmla="*/ 0 h 15121"/>
              <a:gd name="connsiteX1" fmla="*/ 516438 w 9072562"/>
              <a:gd name="connsiteY1" fmla="*/ 0 h 15121"/>
              <a:gd name="connsiteX2" fmla="*/ 942151 w 9072562"/>
              <a:gd name="connsiteY2" fmla="*/ 0 h 15121"/>
              <a:gd name="connsiteX3" fmla="*/ 1458589 w 9072562"/>
              <a:gd name="connsiteY3" fmla="*/ 0 h 15121"/>
              <a:gd name="connsiteX4" fmla="*/ 2156478 w 9072562"/>
              <a:gd name="connsiteY4" fmla="*/ 0 h 15121"/>
              <a:gd name="connsiteX5" fmla="*/ 2945093 w 9072562"/>
              <a:gd name="connsiteY5" fmla="*/ 0 h 15121"/>
              <a:gd name="connsiteX6" fmla="*/ 3824434 w 9072562"/>
              <a:gd name="connsiteY6" fmla="*/ 0 h 15121"/>
              <a:gd name="connsiteX7" fmla="*/ 4703774 w 9072562"/>
              <a:gd name="connsiteY7" fmla="*/ 0 h 15121"/>
              <a:gd name="connsiteX8" fmla="*/ 5310938 w 9072562"/>
              <a:gd name="connsiteY8" fmla="*/ 0 h 15121"/>
              <a:gd name="connsiteX9" fmla="*/ 6099553 w 9072562"/>
              <a:gd name="connsiteY9" fmla="*/ 0 h 15121"/>
              <a:gd name="connsiteX10" fmla="*/ 6797443 w 9072562"/>
              <a:gd name="connsiteY10" fmla="*/ 0 h 15121"/>
              <a:gd name="connsiteX11" fmla="*/ 7404606 w 9072562"/>
              <a:gd name="connsiteY11" fmla="*/ 0 h 15121"/>
              <a:gd name="connsiteX12" fmla="*/ 8193221 w 9072562"/>
              <a:gd name="connsiteY12" fmla="*/ 0 h 15121"/>
              <a:gd name="connsiteX13" fmla="*/ 9072562 w 9072562"/>
              <a:gd name="connsiteY13" fmla="*/ 0 h 15121"/>
              <a:gd name="connsiteX14" fmla="*/ 9072562 w 9072562"/>
              <a:gd name="connsiteY14" fmla="*/ 15121 h 15121"/>
              <a:gd name="connsiteX15" fmla="*/ 8556124 w 9072562"/>
              <a:gd name="connsiteY15" fmla="*/ 15121 h 15121"/>
              <a:gd name="connsiteX16" fmla="*/ 7676783 w 9072562"/>
              <a:gd name="connsiteY16" fmla="*/ 15121 h 15121"/>
              <a:gd name="connsiteX17" fmla="*/ 7160345 w 9072562"/>
              <a:gd name="connsiteY17" fmla="*/ 15121 h 15121"/>
              <a:gd name="connsiteX18" fmla="*/ 6371730 w 9072562"/>
              <a:gd name="connsiteY18" fmla="*/ 15121 h 15121"/>
              <a:gd name="connsiteX19" fmla="*/ 5946018 w 9072562"/>
              <a:gd name="connsiteY19" fmla="*/ 15121 h 15121"/>
              <a:gd name="connsiteX20" fmla="*/ 5248128 w 9072562"/>
              <a:gd name="connsiteY20" fmla="*/ 15121 h 15121"/>
              <a:gd name="connsiteX21" fmla="*/ 4731690 w 9072562"/>
              <a:gd name="connsiteY21" fmla="*/ 15121 h 15121"/>
              <a:gd name="connsiteX22" fmla="*/ 3852349 w 9072562"/>
              <a:gd name="connsiteY22" fmla="*/ 15121 h 15121"/>
              <a:gd name="connsiteX23" fmla="*/ 3426637 w 9072562"/>
              <a:gd name="connsiteY23" fmla="*/ 15121 h 15121"/>
              <a:gd name="connsiteX24" fmla="*/ 2728747 w 9072562"/>
              <a:gd name="connsiteY24" fmla="*/ 15121 h 15121"/>
              <a:gd name="connsiteX25" fmla="*/ 2303035 w 9072562"/>
              <a:gd name="connsiteY25" fmla="*/ 15121 h 15121"/>
              <a:gd name="connsiteX26" fmla="*/ 1786597 w 9072562"/>
              <a:gd name="connsiteY26" fmla="*/ 15121 h 15121"/>
              <a:gd name="connsiteX27" fmla="*/ 997982 w 9072562"/>
              <a:gd name="connsiteY27" fmla="*/ 15121 h 15121"/>
              <a:gd name="connsiteX28" fmla="*/ 0 w 9072562"/>
              <a:gd name="connsiteY28" fmla="*/ 15121 h 15121"/>
              <a:gd name="connsiteX29" fmla="*/ 0 w 9072562"/>
              <a:gd name="connsiteY29" fmla="*/ 0 h 1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9072562" h="15121" fill="none" extrusionOk="0">
                <a:moveTo>
                  <a:pt x="0" y="0"/>
                </a:moveTo>
                <a:cubicBezTo>
                  <a:pt x="255452" y="2135"/>
                  <a:pt x="404152" y="49542"/>
                  <a:pt x="788615" y="0"/>
                </a:cubicBezTo>
                <a:cubicBezTo>
                  <a:pt x="1156649" y="-42629"/>
                  <a:pt x="1253471" y="-17500"/>
                  <a:pt x="1667956" y="0"/>
                </a:cubicBezTo>
                <a:cubicBezTo>
                  <a:pt x="2087400" y="28220"/>
                  <a:pt x="1941731" y="-115"/>
                  <a:pt x="2093668" y="0"/>
                </a:cubicBezTo>
                <a:cubicBezTo>
                  <a:pt x="2255055" y="-14310"/>
                  <a:pt x="2481779" y="6632"/>
                  <a:pt x="2700832" y="0"/>
                </a:cubicBezTo>
                <a:cubicBezTo>
                  <a:pt x="2952289" y="-30087"/>
                  <a:pt x="2949145" y="12112"/>
                  <a:pt x="3126544" y="0"/>
                </a:cubicBezTo>
                <a:cubicBezTo>
                  <a:pt x="3304966" y="-8691"/>
                  <a:pt x="3646447" y="7567"/>
                  <a:pt x="3824434" y="0"/>
                </a:cubicBezTo>
                <a:cubicBezTo>
                  <a:pt x="4011740" y="-42666"/>
                  <a:pt x="4272554" y="30568"/>
                  <a:pt x="4431598" y="0"/>
                </a:cubicBezTo>
                <a:cubicBezTo>
                  <a:pt x="4622673" y="15727"/>
                  <a:pt x="4918816" y="-30680"/>
                  <a:pt x="5220213" y="0"/>
                </a:cubicBezTo>
                <a:cubicBezTo>
                  <a:pt x="5477166" y="55512"/>
                  <a:pt x="5876666" y="-62532"/>
                  <a:pt x="6099553" y="0"/>
                </a:cubicBezTo>
                <a:cubicBezTo>
                  <a:pt x="6352672" y="46598"/>
                  <a:pt x="6482031" y="9085"/>
                  <a:pt x="6797443" y="0"/>
                </a:cubicBezTo>
                <a:cubicBezTo>
                  <a:pt x="7102764" y="125"/>
                  <a:pt x="7293659" y="-36043"/>
                  <a:pt x="7676783" y="0"/>
                </a:cubicBezTo>
                <a:cubicBezTo>
                  <a:pt x="8066720" y="40492"/>
                  <a:pt x="8045683" y="23229"/>
                  <a:pt x="8374673" y="0"/>
                </a:cubicBezTo>
                <a:cubicBezTo>
                  <a:pt x="8698932" y="-19139"/>
                  <a:pt x="8906393" y="-15802"/>
                  <a:pt x="9072562" y="0"/>
                </a:cubicBezTo>
                <a:cubicBezTo>
                  <a:pt x="9072146" y="3274"/>
                  <a:pt x="9073995" y="8477"/>
                  <a:pt x="9072562" y="15121"/>
                </a:cubicBezTo>
                <a:cubicBezTo>
                  <a:pt x="8901366" y="7319"/>
                  <a:pt x="8631376" y="57478"/>
                  <a:pt x="8374673" y="15121"/>
                </a:cubicBezTo>
                <a:cubicBezTo>
                  <a:pt x="8126564" y="8256"/>
                  <a:pt x="7986523" y="-3232"/>
                  <a:pt x="7858234" y="15121"/>
                </a:cubicBezTo>
                <a:cubicBezTo>
                  <a:pt x="7746906" y="53833"/>
                  <a:pt x="7625550" y="3839"/>
                  <a:pt x="7432522" y="15121"/>
                </a:cubicBezTo>
                <a:cubicBezTo>
                  <a:pt x="7214934" y="39773"/>
                  <a:pt x="7006324" y="59535"/>
                  <a:pt x="6825358" y="15121"/>
                </a:cubicBezTo>
                <a:cubicBezTo>
                  <a:pt x="6646482" y="-17663"/>
                  <a:pt x="6312771" y="42036"/>
                  <a:pt x="6127469" y="15121"/>
                </a:cubicBezTo>
                <a:cubicBezTo>
                  <a:pt x="5946099" y="-5383"/>
                  <a:pt x="5649747" y="11843"/>
                  <a:pt x="5520305" y="15121"/>
                </a:cubicBezTo>
                <a:cubicBezTo>
                  <a:pt x="5359961" y="35258"/>
                  <a:pt x="5144426" y="-7857"/>
                  <a:pt x="5003867" y="15121"/>
                </a:cubicBezTo>
                <a:cubicBezTo>
                  <a:pt x="4848224" y="11742"/>
                  <a:pt x="4264575" y="52146"/>
                  <a:pt x="4124526" y="15121"/>
                </a:cubicBezTo>
                <a:cubicBezTo>
                  <a:pt x="3921405" y="5521"/>
                  <a:pt x="3654032" y="9808"/>
                  <a:pt x="3426637" y="15121"/>
                </a:cubicBezTo>
                <a:cubicBezTo>
                  <a:pt x="3203435" y="1690"/>
                  <a:pt x="2911042" y="17789"/>
                  <a:pt x="2638022" y="15121"/>
                </a:cubicBezTo>
                <a:cubicBezTo>
                  <a:pt x="2359144" y="31071"/>
                  <a:pt x="2421978" y="-10324"/>
                  <a:pt x="2212309" y="15121"/>
                </a:cubicBezTo>
                <a:cubicBezTo>
                  <a:pt x="2009097" y="27724"/>
                  <a:pt x="1817105" y="34077"/>
                  <a:pt x="1695871" y="15121"/>
                </a:cubicBezTo>
                <a:cubicBezTo>
                  <a:pt x="1537670" y="20797"/>
                  <a:pt x="1147961" y="12797"/>
                  <a:pt x="997982" y="15121"/>
                </a:cubicBezTo>
                <a:cubicBezTo>
                  <a:pt x="824838" y="83754"/>
                  <a:pt x="361767" y="28016"/>
                  <a:pt x="0" y="15121"/>
                </a:cubicBezTo>
                <a:cubicBezTo>
                  <a:pt x="285" y="7251"/>
                  <a:pt x="474" y="3631"/>
                  <a:pt x="0" y="0"/>
                </a:cubicBezTo>
                <a:close/>
              </a:path>
              <a:path w="9072562" h="15121" stroke="0" extrusionOk="0">
                <a:moveTo>
                  <a:pt x="0" y="0"/>
                </a:moveTo>
                <a:cubicBezTo>
                  <a:pt x="153726" y="22974"/>
                  <a:pt x="392458" y="-12065"/>
                  <a:pt x="516438" y="0"/>
                </a:cubicBezTo>
                <a:cubicBezTo>
                  <a:pt x="640080" y="10903"/>
                  <a:pt x="829300" y="12001"/>
                  <a:pt x="942151" y="0"/>
                </a:cubicBezTo>
                <a:cubicBezTo>
                  <a:pt x="1073212" y="32920"/>
                  <a:pt x="1296088" y="-12213"/>
                  <a:pt x="1458589" y="0"/>
                </a:cubicBezTo>
                <a:cubicBezTo>
                  <a:pt x="1635738" y="59847"/>
                  <a:pt x="1921218" y="-43071"/>
                  <a:pt x="2156478" y="0"/>
                </a:cubicBezTo>
                <a:cubicBezTo>
                  <a:pt x="2367952" y="46326"/>
                  <a:pt x="2629636" y="-41202"/>
                  <a:pt x="2945093" y="0"/>
                </a:cubicBezTo>
                <a:cubicBezTo>
                  <a:pt x="3264525" y="15355"/>
                  <a:pt x="3424811" y="-19672"/>
                  <a:pt x="3824434" y="0"/>
                </a:cubicBezTo>
                <a:cubicBezTo>
                  <a:pt x="4206435" y="-3718"/>
                  <a:pt x="4317969" y="30942"/>
                  <a:pt x="4703774" y="0"/>
                </a:cubicBezTo>
                <a:cubicBezTo>
                  <a:pt x="5084894" y="-3634"/>
                  <a:pt x="5134113" y="-8400"/>
                  <a:pt x="5310938" y="0"/>
                </a:cubicBezTo>
                <a:cubicBezTo>
                  <a:pt x="5480084" y="73084"/>
                  <a:pt x="5866486" y="6022"/>
                  <a:pt x="6099553" y="0"/>
                </a:cubicBezTo>
                <a:cubicBezTo>
                  <a:pt x="6370621" y="-4028"/>
                  <a:pt x="6507882" y="22571"/>
                  <a:pt x="6797443" y="0"/>
                </a:cubicBezTo>
                <a:cubicBezTo>
                  <a:pt x="7115200" y="-25786"/>
                  <a:pt x="7196722" y="6704"/>
                  <a:pt x="7404606" y="0"/>
                </a:cubicBezTo>
                <a:cubicBezTo>
                  <a:pt x="7576224" y="18494"/>
                  <a:pt x="7894692" y="90860"/>
                  <a:pt x="8193221" y="0"/>
                </a:cubicBezTo>
                <a:cubicBezTo>
                  <a:pt x="8512877" y="-39883"/>
                  <a:pt x="8749835" y="30296"/>
                  <a:pt x="9072562" y="0"/>
                </a:cubicBezTo>
                <a:cubicBezTo>
                  <a:pt x="9071191" y="7227"/>
                  <a:pt x="9071835" y="11857"/>
                  <a:pt x="9072562" y="15121"/>
                </a:cubicBezTo>
                <a:cubicBezTo>
                  <a:pt x="8934120" y="37945"/>
                  <a:pt x="8796607" y="4780"/>
                  <a:pt x="8556124" y="15121"/>
                </a:cubicBezTo>
                <a:cubicBezTo>
                  <a:pt x="8230089" y="46296"/>
                  <a:pt x="7986011" y="-15413"/>
                  <a:pt x="7676783" y="15121"/>
                </a:cubicBezTo>
                <a:cubicBezTo>
                  <a:pt x="7550497" y="-895"/>
                  <a:pt x="7396329" y="11475"/>
                  <a:pt x="7160345" y="15121"/>
                </a:cubicBezTo>
                <a:cubicBezTo>
                  <a:pt x="6968755" y="44921"/>
                  <a:pt x="6700857" y="-77506"/>
                  <a:pt x="6371730" y="15121"/>
                </a:cubicBezTo>
                <a:cubicBezTo>
                  <a:pt x="6057224" y="40767"/>
                  <a:pt x="6033402" y="7399"/>
                  <a:pt x="5946018" y="15121"/>
                </a:cubicBezTo>
                <a:cubicBezTo>
                  <a:pt x="5861277" y="53563"/>
                  <a:pt x="5580091" y="67372"/>
                  <a:pt x="5248128" y="15121"/>
                </a:cubicBezTo>
                <a:cubicBezTo>
                  <a:pt x="5074729" y="39795"/>
                  <a:pt x="4855366" y="-4718"/>
                  <a:pt x="4731690" y="15121"/>
                </a:cubicBezTo>
                <a:cubicBezTo>
                  <a:pt x="4625356" y="24682"/>
                  <a:pt x="4242583" y="26922"/>
                  <a:pt x="3852349" y="15121"/>
                </a:cubicBezTo>
                <a:cubicBezTo>
                  <a:pt x="3457151" y="-11118"/>
                  <a:pt x="3644356" y="52028"/>
                  <a:pt x="3426637" y="15121"/>
                </a:cubicBezTo>
                <a:cubicBezTo>
                  <a:pt x="3207921" y="2552"/>
                  <a:pt x="2950194" y="-3162"/>
                  <a:pt x="2728747" y="15121"/>
                </a:cubicBezTo>
                <a:cubicBezTo>
                  <a:pt x="2536017" y="32102"/>
                  <a:pt x="2511378" y="21909"/>
                  <a:pt x="2303035" y="15121"/>
                </a:cubicBezTo>
                <a:cubicBezTo>
                  <a:pt x="2100332" y="9537"/>
                  <a:pt x="1936922" y="1210"/>
                  <a:pt x="1786597" y="15121"/>
                </a:cubicBezTo>
                <a:cubicBezTo>
                  <a:pt x="1629839" y="-10179"/>
                  <a:pt x="1215525" y="-955"/>
                  <a:pt x="997982" y="15121"/>
                </a:cubicBezTo>
                <a:cubicBezTo>
                  <a:pt x="803813" y="24147"/>
                  <a:pt x="478347" y="50193"/>
                  <a:pt x="0" y="15121"/>
                </a:cubicBezTo>
                <a:cubicBezTo>
                  <a:pt x="-454" y="11483"/>
                  <a:pt x="-491" y="5703"/>
                  <a:pt x="0" y="0"/>
                </a:cubicBezTo>
                <a:close/>
              </a:path>
              <a:path w="9072562" h="15121" fill="none" stroke="0" extrusionOk="0">
                <a:moveTo>
                  <a:pt x="0" y="0"/>
                </a:moveTo>
                <a:cubicBezTo>
                  <a:pt x="244283" y="7926"/>
                  <a:pt x="397517" y="12109"/>
                  <a:pt x="788615" y="0"/>
                </a:cubicBezTo>
                <a:cubicBezTo>
                  <a:pt x="1138556" y="-35290"/>
                  <a:pt x="1243567" y="-18019"/>
                  <a:pt x="1667956" y="0"/>
                </a:cubicBezTo>
                <a:cubicBezTo>
                  <a:pt x="2091820" y="18871"/>
                  <a:pt x="1932506" y="-236"/>
                  <a:pt x="2093668" y="0"/>
                </a:cubicBezTo>
                <a:cubicBezTo>
                  <a:pt x="2282015" y="41584"/>
                  <a:pt x="2475871" y="39594"/>
                  <a:pt x="2700832" y="0"/>
                </a:cubicBezTo>
                <a:cubicBezTo>
                  <a:pt x="2947112" y="-28518"/>
                  <a:pt x="2951892" y="3313"/>
                  <a:pt x="3126544" y="0"/>
                </a:cubicBezTo>
                <a:cubicBezTo>
                  <a:pt x="3294586" y="-24737"/>
                  <a:pt x="3642416" y="32377"/>
                  <a:pt x="3824434" y="0"/>
                </a:cubicBezTo>
                <a:cubicBezTo>
                  <a:pt x="4000205" y="-10252"/>
                  <a:pt x="4236901" y="19304"/>
                  <a:pt x="4431598" y="0"/>
                </a:cubicBezTo>
                <a:cubicBezTo>
                  <a:pt x="4577696" y="-65381"/>
                  <a:pt x="4962199" y="-49485"/>
                  <a:pt x="5220213" y="0"/>
                </a:cubicBezTo>
                <a:cubicBezTo>
                  <a:pt x="5511222" y="-8800"/>
                  <a:pt x="5814150" y="-59405"/>
                  <a:pt x="6099553" y="0"/>
                </a:cubicBezTo>
                <a:cubicBezTo>
                  <a:pt x="6350754" y="17916"/>
                  <a:pt x="6499020" y="-988"/>
                  <a:pt x="6797443" y="0"/>
                </a:cubicBezTo>
                <a:cubicBezTo>
                  <a:pt x="7135528" y="11535"/>
                  <a:pt x="7264668" y="-41115"/>
                  <a:pt x="7676783" y="0"/>
                </a:cubicBezTo>
                <a:cubicBezTo>
                  <a:pt x="8071795" y="34625"/>
                  <a:pt x="8042850" y="24931"/>
                  <a:pt x="8374673" y="0"/>
                </a:cubicBezTo>
                <a:cubicBezTo>
                  <a:pt x="8687095" y="-17703"/>
                  <a:pt x="8899009" y="3350"/>
                  <a:pt x="9072562" y="0"/>
                </a:cubicBezTo>
                <a:cubicBezTo>
                  <a:pt x="9072005" y="2788"/>
                  <a:pt x="9073209" y="8163"/>
                  <a:pt x="9072562" y="15121"/>
                </a:cubicBezTo>
                <a:cubicBezTo>
                  <a:pt x="8896035" y="-20905"/>
                  <a:pt x="8637251" y="-20272"/>
                  <a:pt x="8374673" y="15121"/>
                </a:cubicBezTo>
                <a:cubicBezTo>
                  <a:pt x="8114311" y="8013"/>
                  <a:pt x="7965767" y="1748"/>
                  <a:pt x="7858234" y="15121"/>
                </a:cubicBezTo>
                <a:cubicBezTo>
                  <a:pt x="7725040" y="48628"/>
                  <a:pt x="7622343" y="-19334"/>
                  <a:pt x="7432522" y="15121"/>
                </a:cubicBezTo>
                <a:cubicBezTo>
                  <a:pt x="7225171" y="40739"/>
                  <a:pt x="7006211" y="12643"/>
                  <a:pt x="6825358" y="15121"/>
                </a:cubicBezTo>
                <a:cubicBezTo>
                  <a:pt x="6647037" y="-27319"/>
                  <a:pt x="6286670" y="15942"/>
                  <a:pt x="6127469" y="15121"/>
                </a:cubicBezTo>
                <a:cubicBezTo>
                  <a:pt x="5957447" y="-5939"/>
                  <a:pt x="5643247" y="-215"/>
                  <a:pt x="5520305" y="15121"/>
                </a:cubicBezTo>
                <a:cubicBezTo>
                  <a:pt x="5390721" y="5837"/>
                  <a:pt x="5157059" y="-5760"/>
                  <a:pt x="5003867" y="15121"/>
                </a:cubicBezTo>
                <a:cubicBezTo>
                  <a:pt x="4878054" y="-10346"/>
                  <a:pt x="4319875" y="86085"/>
                  <a:pt x="4124526" y="15121"/>
                </a:cubicBezTo>
                <a:cubicBezTo>
                  <a:pt x="3948300" y="-32841"/>
                  <a:pt x="3611251" y="59680"/>
                  <a:pt x="3426637" y="15121"/>
                </a:cubicBezTo>
                <a:cubicBezTo>
                  <a:pt x="3143165" y="10066"/>
                  <a:pt x="2932319" y="56014"/>
                  <a:pt x="2638022" y="15121"/>
                </a:cubicBezTo>
                <a:cubicBezTo>
                  <a:pt x="2341399" y="16446"/>
                  <a:pt x="2434426" y="-7855"/>
                  <a:pt x="2212309" y="15121"/>
                </a:cubicBezTo>
                <a:cubicBezTo>
                  <a:pt x="1992902" y="61305"/>
                  <a:pt x="1847836" y="13450"/>
                  <a:pt x="1695871" y="15121"/>
                </a:cubicBezTo>
                <a:cubicBezTo>
                  <a:pt x="1586592" y="33224"/>
                  <a:pt x="1156417" y="9718"/>
                  <a:pt x="997982" y="15121"/>
                </a:cubicBezTo>
                <a:cubicBezTo>
                  <a:pt x="834043" y="42131"/>
                  <a:pt x="309027" y="34868"/>
                  <a:pt x="0" y="15121"/>
                </a:cubicBezTo>
                <a:cubicBezTo>
                  <a:pt x="378" y="8096"/>
                  <a:pt x="502" y="292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9072562"/>
                      <a:gd name="connsiteY0" fmla="*/ 0 h 15121"/>
                      <a:gd name="connsiteX1" fmla="*/ 788615 w 9072562"/>
                      <a:gd name="connsiteY1" fmla="*/ 0 h 15121"/>
                      <a:gd name="connsiteX2" fmla="*/ 1667956 w 9072562"/>
                      <a:gd name="connsiteY2" fmla="*/ 0 h 15121"/>
                      <a:gd name="connsiteX3" fmla="*/ 2093668 w 9072562"/>
                      <a:gd name="connsiteY3" fmla="*/ 0 h 15121"/>
                      <a:gd name="connsiteX4" fmla="*/ 2700832 w 9072562"/>
                      <a:gd name="connsiteY4" fmla="*/ 0 h 15121"/>
                      <a:gd name="connsiteX5" fmla="*/ 3126544 w 9072562"/>
                      <a:gd name="connsiteY5" fmla="*/ 0 h 15121"/>
                      <a:gd name="connsiteX6" fmla="*/ 3824434 w 9072562"/>
                      <a:gd name="connsiteY6" fmla="*/ 0 h 15121"/>
                      <a:gd name="connsiteX7" fmla="*/ 4431598 w 9072562"/>
                      <a:gd name="connsiteY7" fmla="*/ 0 h 15121"/>
                      <a:gd name="connsiteX8" fmla="*/ 5220213 w 9072562"/>
                      <a:gd name="connsiteY8" fmla="*/ 0 h 15121"/>
                      <a:gd name="connsiteX9" fmla="*/ 6099553 w 9072562"/>
                      <a:gd name="connsiteY9" fmla="*/ 0 h 15121"/>
                      <a:gd name="connsiteX10" fmla="*/ 6797443 w 9072562"/>
                      <a:gd name="connsiteY10" fmla="*/ 0 h 15121"/>
                      <a:gd name="connsiteX11" fmla="*/ 7676783 w 9072562"/>
                      <a:gd name="connsiteY11" fmla="*/ 0 h 15121"/>
                      <a:gd name="connsiteX12" fmla="*/ 8374673 w 9072562"/>
                      <a:gd name="connsiteY12" fmla="*/ 0 h 15121"/>
                      <a:gd name="connsiteX13" fmla="*/ 9072562 w 9072562"/>
                      <a:gd name="connsiteY13" fmla="*/ 0 h 15121"/>
                      <a:gd name="connsiteX14" fmla="*/ 9072562 w 9072562"/>
                      <a:gd name="connsiteY14" fmla="*/ 15121 h 15121"/>
                      <a:gd name="connsiteX15" fmla="*/ 8374673 w 9072562"/>
                      <a:gd name="connsiteY15" fmla="*/ 15121 h 15121"/>
                      <a:gd name="connsiteX16" fmla="*/ 7858234 w 9072562"/>
                      <a:gd name="connsiteY16" fmla="*/ 15121 h 15121"/>
                      <a:gd name="connsiteX17" fmla="*/ 7432522 w 9072562"/>
                      <a:gd name="connsiteY17" fmla="*/ 15121 h 15121"/>
                      <a:gd name="connsiteX18" fmla="*/ 6825358 w 9072562"/>
                      <a:gd name="connsiteY18" fmla="*/ 15121 h 15121"/>
                      <a:gd name="connsiteX19" fmla="*/ 6127469 w 9072562"/>
                      <a:gd name="connsiteY19" fmla="*/ 15121 h 15121"/>
                      <a:gd name="connsiteX20" fmla="*/ 5520305 w 9072562"/>
                      <a:gd name="connsiteY20" fmla="*/ 15121 h 15121"/>
                      <a:gd name="connsiteX21" fmla="*/ 5003867 w 9072562"/>
                      <a:gd name="connsiteY21" fmla="*/ 15121 h 15121"/>
                      <a:gd name="connsiteX22" fmla="*/ 4124526 w 9072562"/>
                      <a:gd name="connsiteY22" fmla="*/ 15121 h 15121"/>
                      <a:gd name="connsiteX23" fmla="*/ 3426637 w 9072562"/>
                      <a:gd name="connsiteY23" fmla="*/ 15121 h 15121"/>
                      <a:gd name="connsiteX24" fmla="*/ 2638022 w 9072562"/>
                      <a:gd name="connsiteY24" fmla="*/ 15121 h 15121"/>
                      <a:gd name="connsiteX25" fmla="*/ 2212309 w 9072562"/>
                      <a:gd name="connsiteY25" fmla="*/ 15121 h 15121"/>
                      <a:gd name="connsiteX26" fmla="*/ 1695871 w 9072562"/>
                      <a:gd name="connsiteY26" fmla="*/ 15121 h 15121"/>
                      <a:gd name="connsiteX27" fmla="*/ 997982 w 9072562"/>
                      <a:gd name="connsiteY27" fmla="*/ 15121 h 15121"/>
                      <a:gd name="connsiteX28" fmla="*/ 0 w 9072562"/>
                      <a:gd name="connsiteY28" fmla="*/ 15121 h 15121"/>
                      <a:gd name="connsiteX29" fmla="*/ 0 w 9072562"/>
                      <a:gd name="connsiteY29" fmla="*/ 0 h 151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</a:cxnLst>
                    <a:rect l="l" t="t" r="r" b="b"/>
                    <a:pathLst>
                      <a:path w="9072562" h="15121" fill="none" extrusionOk="0">
                        <a:moveTo>
                          <a:pt x="0" y="0"/>
                        </a:moveTo>
                        <a:cubicBezTo>
                          <a:pt x="264314" y="-1286"/>
                          <a:pt x="415976" y="33428"/>
                          <a:pt x="788615" y="0"/>
                        </a:cubicBezTo>
                        <a:cubicBezTo>
                          <a:pt x="1161255" y="-33428"/>
                          <a:pt x="1261420" y="-27895"/>
                          <a:pt x="1667956" y="0"/>
                        </a:cubicBezTo>
                        <a:cubicBezTo>
                          <a:pt x="2074492" y="27895"/>
                          <a:pt x="1947638" y="-8007"/>
                          <a:pt x="2093668" y="0"/>
                        </a:cubicBezTo>
                        <a:cubicBezTo>
                          <a:pt x="2239698" y="8007"/>
                          <a:pt x="2456046" y="29259"/>
                          <a:pt x="2700832" y="0"/>
                        </a:cubicBezTo>
                        <a:cubicBezTo>
                          <a:pt x="2945618" y="-29259"/>
                          <a:pt x="2952109" y="6855"/>
                          <a:pt x="3126544" y="0"/>
                        </a:cubicBezTo>
                        <a:cubicBezTo>
                          <a:pt x="3300979" y="-6855"/>
                          <a:pt x="3654006" y="11598"/>
                          <a:pt x="3824434" y="0"/>
                        </a:cubicBezTo>
                        <a:cubicBezTo>
                          <a:pt x="3994862" y="-11598"/>
                          <a:pt x="4263228" y="27283"/>
                          <a:pt x="4431598" y="0"/>
                        </a:cubicBezTo>
                        <a:cubicBezTo>
                          <a:pt x="4599968" y="-27283"/>
                          <a:pt x="4958356" y="-38498"/>
                          <a:pt x="5220213" y="0"/>
                        </a:cubicBezTo>
                        <a:cubicBezTo>
                          <a:pt x="5482070" y="38498"/>
                          <a:pt x="5846168" y="-34297"/>
                          <a:pt x="6099553" y="0"/>
                        </a:cubicBezTo>
                        <a:cubicBezTo>
                          <a:pt x="6352938" y="34297"/>
                          <a:pt x="6483556" y="3290"/>
                          <a:pt x="6797443" y="0"/>
                        </a:cubicBezTo>
                        <a:cubicBezTo>
                          <a:pt x="7111330" y="-3290"/>
                          <a:pt x="7287839" y="-34765"/>
                          <a:pt x="7676783" y="0"/>
                        </a:cubicBezTo>
                        <a:cubicBezTo>
                          <a:pt x="8065727" y="34765"/>
                          <a:pt x="8044287" y="22698"/>
                          <a:pt x="8374673" y="0"/>
                        </a:cubicBezTo>
                        <a:cubicBezTo>
                          <a:pt x="8705059" y="-22698"/>
                          <a:pt x="8893035" y="-12234"/>
                          <a:pt x="9072562" y="0"/>
                        </a:cubicBezTo>
                        <a:cubicBezTo>
                          <a:pt x="9071838" y="3743"/>
                          <a:pt x="9073119" y="8702"/>
                          <a:pt x="9072562" y="15121"/>
                        </a:cubicBezTo>
                        <a:cubicBezTo>
                          <a:pt x="8906628" y="3559"/>
                          <a:pt x="8632831" y="46"/>
                          <a:pt x="8374673" y="15121"/>
                        </a:cubicBezTo>
                        <a:cubicBezTo>
                          <a:pt x="8116515" y="30196"/>
                          <a:pt x="7983570" y="-2780"/>
                          <a:pt x="7858234" y="15121"/>
                        </a:cubicBezTo>
                        <a:cubicBezTo>
                          <a:pt x="7732898" y="33022"/>
                          <a:pt x="7627609" y="-2049"/>
                          <a:pt x="7432522" y="15121"/>
                        </a:cubicBezTo>
                        <a:cubicBezTo>
                          <a:pt x="7237435" y="32291"/>
                          <a:pt x="6996608" y="41572"/>
                          <a:pt x="6825358" y="15121"/>
                        </a:cubicBezTo>
                        <a:cubicBezTo>
                          <a:pt x="6654108" y="-11330"/>
                          <a:pt x="6291485" y="25724"/>
                          <a:pt x="6127469" y="15121"/>
                        </a:cubicBezTo>
                        <a:cubicBezTo>
                          <a:pt x="5963453" y="4518"/>
                          <a:pt x="5660576" y="19114"/>
                          <a:pt x="5520305" y="15121"/>
                        </a:cubicBezTo>
                        <a:cubicBezTo>
                          <a:pt x="5380034" y="11128"/>
                          <a:pt x="5155259" y="10795"/>
                          <a:pt x="5003867" y="15121"/>
                        </a:cubicBezTo>
                        <a:cubicBezTo>
                          <a:pt x="4852475" y="19447"/>
                          <a:pt x="4304127" y="49915"/>
                          <a:pt x="4124526" y="15121"/>
                        </a:cubicBezTo>
                        <a:cubicBezTo>
                          <a:pt x="3944925" y="-19673"/>
                          <a:pt x="3664900" y="49241"/>
                          <a:pt x="3426637" y="15121"/>
                        </a:cubicBezTo>
                        <a:cubicBezTo>
                          <a:pt x="3188374" y="-18999"/>
                          <a:pt x="2923518" y="3729"/>
                          <a:pt x="2638022" y="15121"/>
                        </a:cubicBezTo>
                        <a:cubicBezTo>
                          <a:pt x="2352527" y="26513"/>
                          <a:pt x="2418348" y="-1870"/>
                          <a:pt x="2212309" y="15121"/>
                        </a:cubicBezTo>
                        <a:cubicBezTo>
                          <a:pt x="2006270" y="32112"/>
                          <a:pt x="1829193" y="3503"/>
                          <a:pt x="1695871" y="15121"/>
                        </a:cubicBezTo>
                        <a:cubicBezTo>
                          <a:pt x="1562549" y="26739"/>
                          <a:pt x="1146794" y="1911"/>
                          <a:pt x="997982" y="15121"/>
                        </a:cubicBezTo>
                        <a:cubicBezTo>
                          <a:pt x="849170" y="28331"/>
                          <a:pt x="290218" y="19925"/>
                          <a:pt x="0" y="15121"/>
                        </a:cubicBezTo>
                        <a:cubicBezTo>
                          <a:pt x="142" y="7791"/>
                          <a:pt x="613" y="3224"/>
                          <a:pt x="0" y="0"/>
                        </a:cubicBezTo>
                        <a:close/>
                      </a:path>
                      <a:path w="9072562" h="15121" stroke="0" extrusionOk="0">
                        <a:moveTo>
                          <a:pt x="0" y="0"/>
                        </a:moveTo>
                        <a:cubicBezTo>
                          <a:pt x="141103" y="656"/>
                          <a:pt x="396651" y="9340"/>
                          <a:pt x="516438" y="0"/>
                        </a:cubicBezTo>
                        <a:cubicBezTo>
                          <a:pt x="636225" y="-9340"/>
                          <a:pt x="832647" y="-14954"/>
                          <a:pt x="942151" y="0"/>
                        </a:cubicBezTo>
                        <a:cubicBezTo>
                          <a:pt x="1051655" y="14954"/>
                          <a:pt x="1261749" y="-24393"/>
                          <a:pt x="1458589" y="0"/>
                        </a:cubicBezTo>
                        <a:cubicBezTo>
                          <a:pt x="1655429" y="24393"/>
                          <a:pt x="1916267" y="-15482"/>
                          <a:pt x="2156478" y="0"/>
                        </a:cubicBezTo>
                        <a:cubicBezTo>
                          <a:pt x="2396689" y="15482"/>
                          <a:pt x="2633204" y="-10788"/>
                          <a:pt x="2945093" y="0"/>
                        </a:cubicBezTo>
                        <a:cubicBezTo>
                          <a:pt x="3256982" y="10788"/>
                          <a:pt x="3454162" y="-6792"/>
                          <a:pt x="3824434" y="0"/>
                        </a:cubicBezTo>
                        <a:cubicBezTo>
                          <a:pt x="4194706" y="6792"/>
                          <a:pt x="4319988" y="376"/>
                          <a:pt x="4703774" y="0"/>
                        </a:cubicBezTo>
                        <a:cubicBezTo>
                          <a:pt x="5087560" y="-376"/>
                          <a:pt x="5126744" y="-13553"/>
                          <a:pt x="5310938" y="0"/>
                        </a:cubicBezTo>
                        <a:cubicBezTo>
                          <a:pt x="5495132" y="13553"/>
                          <a:pt x="5842752" y="-26163"/>
                          <a:pt x="6099553" y="0"/>
                        </a:cubicBezTo>
                        <a:cubicBezTo>
                          <a:pt x="6356354" y="26163"/>
                          <a:pt x="6492618" y="14517"/>
                          <a:pt x="6797443" y="0"/>
                        </a:cubicBezTo>
                        <a:cubicBezTo>
                          <a:pt x="7102268" y="-14517"/>
                          <a:pt x="7210781" y="-16073"/>
                          <a:pt x="7404606" y="0"/>
                        </a:cubicBezTo>
                        <a:cubicBezTo>
                          <a:pt x="7598431" y="16073"/>
                          <a:pt x="7888854" y="33570"/>
                          <a:pt x="8193221" y="0"/>
                        </a:cubicBezTo>
                        <a:cubicBezTo>
                          <a:pt x="8497588" y="-33570"/>
                          <a:pt x="8770347" y="32155"/>
                          <a:pt x="9072562" y="0"/>
                        </a:cubicBezTo>
                        <a:cubicBezTo>
                          <a:pt x="9072094" y="7275"/>
                          <a:pt x="9072255" y="11351"/>
                          <a:pt x="9072562" y="15121"/>
                        </a:cubicBezTo>
                        <a:cubicBezTo>
                          <a:pt x="8924393" y="40481"/>
                          <a:pt x="8809853" y="-9206"/>
                          <a:pt x="8556124" y="15121"/>
                        </a:cubicBezTo>
                        <a:cubicBezTo>
                          <a:pt x="8302395" y="39448"/>
                          <a:pt x="8010112" y="13832"/>
                          <a:pt x="7676783" y="15121"/>
                        </a:cubicBezTo>
                        <a:cubicBezTo>
                          <a:pt x="7343454" y="16410"/>
                          <a:pt x="7345830" y="14751"/>
                          <a:pt x="7160345" y="15121"/>
                        </a:cubicBezTo>
                        <a:cubicBezTo>
                          <a:pt x="6974860" y="15491"/>
                          <a:pt x="6678294" y="-18651"/>
                          <a:pt x="6371730" y="15121"/>
                        </a:cubicBezTo>
                        <a:cubicBezTo>
                          <a:pt x="6065166" y="48893"/>
                          <a:pt x="6037836" y="7164"/>
                          <a:pt x="5946018" y="15121"/>
                        </a:cubicBezTo>
                        <a:cubicBezTo>
                          <a:pt x="5854200" y="23078"/>
                          <a:pt x="5590883" y="15478"/>
                          <a:pt x="5248128" y="15121"/>
                        </a:cubicBezTo>
                        <a:cubicBezTo>
                          <a:pt x="4905373" y="14765"/>
                          <a:pt x="4844420" y="13074"/>
                          <a:pt x="4731690" y="15121"/>
                        </a:cubicBezTo>
                        <a:cubicBezTo>
                          <a:pt x="4618960" y="17168"/>
                          <a:pt x="4234374" y="35963"/>
                          <a:pt x="3852349" y="15121"/>
                        </a:cubicBezTo>
                        <a:cubicBezTo>
                          <a:pt x="3470324" y="-5721"/>
                          <a:pt x="3634376" y="22002"/>
                          <a:pt x="3426637" y="15121"/>
                        </a:cubicBezTo>
                        <a:cubicBezTo>
                          <a:pt x="3218898" y="8240"/>
                          <a:pt x="2920558" y="-6356"/>
                          <a:pt x="2728747" y="15121"/>
                        </a:cubicBezTo>
                        <a:cubicBezTo>
                          <a:pt x="2536936" y="36598"/>
                          <a:pt x="2513466" y="24101"/>
                          <a:pt x="2303035" y="15121"/>
                        </a:cubicBezTo>
                        <a:cubicBezTo>
                          <a:pt x="2092604" y="6141"/>
                          <a:pt x="1962710" y="9356"/>
                          <a:pt x="1786597" y="15121"/>
                        </a:cubicBezTo>
                        <a:cubicBezTo>
                          <a:pt x="1610484" y="20886"/>
                          <a:pt x="1193979" y="-7804"/>
                          <a:pt x="997982" y="15121"/>
                        </a:cubicBezTo>
                        <a:cubicBezTo>
                          <a:pt x="801985" y="38046"/>
                          <a:pt x="399706" y="43802"/>
                          <a:pt x="0" y="15121"/>
                        </a:cubicBezTo>
                        <a:cubicBezTo>
                          <a:pt x="-108" y="10889"/>
                          <a:pt x="-447" y="584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855F8EC3-BA0A-E0EA-8486-23C77D3232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3" r="15534" b="-1"/>
          <a:stretch/>
        </p:blipFill>
        <p:spPr>
          <a:xfrm>
            <a:off x="473350" y="3545305"/>
            <a:ext cx="1479526" cy="1569695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  <a:noFill/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30821" y="1712671"/>
            <a:ext cx="7376453" cy="3402330"/>
          </a:xfrm>
        </p:spPr>
        <p:txBody>
          <a:bodyPr anchor="t">
            <a:normAutofit/>
          </a:bodyPr>
          <a:lstStyle/>
          <a:p>
            <a:endParaRPr lang="nl-NL" sz="1100" dirty="0"/>
          </a:p>
          <a:p>
            <a:pPr lvl="1"/>
            <a:endParaRPr lang="nl-NL" sz="1100" dirty="0"/>
          </a:p>
          <a:p>
            <a:pPr lvl="1"/>
            <a:r>
              <a:rPr lang="nl-NL" sz="1100" dirty="0"/>
              <a:t>47 tot 49 % van de Nederlandse bevolking zegt zich te veel eenzaam te voelen (Bron: RIVM)</a:t>
            </a:r>
          </a:p>
          <a:p>
            <a:pPr lvl="1"/>
            <a:r>
              <a:rPr lang="nl-NL" sz="1100" dirty="0"/>
              <a:t>In Eindhoven voelt meer dan 47 % van de bevolking zich ernstig eenzaam</a:t>
            </a:r>
          </a:p>
          <a:p>
            <a:pPr lvl="1"/>
            <a:r>
              <a:rPr lang="nl-NL" sz="1100" dirty="0"/>
              <a:t>Problematische eenzaamheid komt in Eindhoven voor bij ruim 12% van de bevolking (structurele hersenveranderingen)</a:t>
            </a:r>
          </a:p>
          <a:p>
            <a:pPr lvl="1"/>
            <a:r>
              <a:rPr lang="nl-NL" sz="1100" dirty="0"/>
              <a:t>Daarvan is nog geen 20% % ouder dan 65 jaar</a:t>
            </a:r>
          </a:p>
          <a:p>
            <a:pPr lvl="1"/>
            <a:r>
              <a:rPr lang="nl-NL" sz="1100" dirty="0"/>
              <a:t>Het grootste probleem qua omvang zit dus bij de mensen onder de 65</a:t>
            </a:r>
          </a:p>
          <a:p>
            <a:pPr lvl="1"/>
            <a:r>
              <a:rPr lang="nl-NL" sz="1100" dirty="0">
                <a:solidFill>
                  <a:srgbClr val="FF0000"/>
                </a:solidFill>
              </a:rPr>
              <a:t>Mensen met betaald werk voelen zich veel minder eenzaam dan mensen zonder werk</a:t>
            </a:r>
          </a:p>
          <a:p>
            <a:pPr lvl="1"/>
            <a:r>
              <a:rPr lang="nl-NL" sz="1100" dirty="0"/>
              <a:t>In de laagste inkomensgroep is eenzaamheid twee maal zo hoog</a:t>
            </a:r>
          </a:p>
          <a:p>
            <a:pPr lvl="1"/>
            <a:r>
              <a:rPr lang="nl-NL" sz="1100" dirty="0">
                <a:solidFill>
                  <a:srgbClr val="FF0000"/>
                </a:solidFill>
              </a:rPr>
              <a:t>Door sociale remming is werk vinden voor mensen met eenzaamheid erg lastig</a:t>
            </a:r>
          </a:p>
          <a:p>
            <a:pPr lvl="1"/>
            <a:r>
              <a:rPr lang="nl-NL" sz="1100" dirty="0"/>
              <a:t>De gevolgen voor de gezondheid, meedoen in de samenleving, arbeidsproductiviteit en menselijk geluk zijn niet in geld uit te drukken</a:t>
            </a:r>
          </a:p>
          <a:p>
            <a:pPr lvl="1"/>
            <a:endParaRPr lang="nl-NL" sz="1100" dirty="0"/>
          </a:p>
          <a:p>
            <a:pPr lvl="1"/>
            <a:endParaRPr lang="nl-NL" sz="1100" dirty="0"/>
          </a:p>
          <a:p>
            <a:endParaRPr lang="nl-NL" sz="1100" dirty="0"/>
          </a:p>
          <a:p>
            <a:endParaRPr lang="nl-NL" sz="1100" dirty="0"/>
          </a:p>
          <a:p>
            <a:endParaRPr lang="nl-NL" sz="1100" dirty="0"/>
          </a:p>
          <a:p>
            <a:endParaRPr lang="nl-NL" sz="1100" dirty="0"/>
          </a:p>
        </p:txBody>
      </p:sp>
    </p:spTree>
    <p:extLst>
      <p:ext uri="{BB962C8B-B14F-4D97-AF65-F5344CB8AC3E}">
        <p14:creationId xmlns:p14="http://schemas.microsoft.com/office/powerpoint/2010/main" val="1995923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CBE312-2A96-4C22-E09D-BC75169D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kleding, hemel, schermopname, gras&#10;&#10;Automatisch gegenereerde beschrijving">
            <a:extLst>
              <a:ext uri="{FF2B5EF4-FFF2-40B4-BE49-F238E27FC236}">
                <a16:creationId xmlns:a16="http://schemas.microsoft.com/office/drawing/2014/main" id="{E6ECA9D7-9410-177A-8421-EA85034875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144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7956D22-10AC-6307-AED3-9B3B735BF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F11E976-2BB4-1A8E-777D-A7AFCAA0F1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8132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FCB9D-DDAC-DFFE-C7D8-5A40FCDBE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Graphic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C306E4DD-938C-0B83-4FBE-F1F91A765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910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0A65D68-7F02-569A-2469-47B851ECB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E3F789E-26D7-5125-5897-41E272A88F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8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C3C6C1-F291-3630-5BEB-9C62C5F5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tekst, schermopname, grafische vormgeving&#10;&#10;Automatisch gegenereerde beschrijving">
            <a:extLst>
              <a:ext uri="{FF2B5EF4-FFF2-40B4-BE49-F238E27FC236}">
                <a16:creationId xmlns:a16="http://schemas.microsoft.com/office/drawing/2014/main" id="{5030896E-901F-850F-C94C-EF036E001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848E988-F038-495A-8797-C5EC8E7AA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AF55537-C52B-EBC5-A14C-8FADAA0A77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38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8B5D3CA-7EC9-C2E9-B8BD-575489C1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5" name="Afbeelding 4" descr="Afbeelding met gras, Kleine tot middelgrote katten, Katachtigen, kop&#10;&#10;Automatisch gegenereerde beschrijving">
            <a:extLst>
              <a:ext uri="{FF2B5EF4-FFF2-40B4-BE49-F238E27FC236}">
                <a16:creationId xmlns:a16="http://schemas.microsoft.com/office/drawing/2014/main" id="{5B8021E3-25B7-B0B7-32F6-60F126854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578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4AF61B-7AF0-029E-F67F-DDE4695D9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Hersenen&#10;&#10;Automatisch gegenereerde beschrijving">
            <a:extLst>
              <a:ext uri="{FF2B5EF4-FFF2-40B4-BE49-F238E27FC236}">
                <a16:creationId xmlns:a16="http://schemas.microsoft.com/office/drawing/2014/main" id="{1F960E37-4D41-4CAE-DAA0-9E8EB151D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450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tekst, schermopname, Lettertype, cirkel&#10;&#10;Automatisch gegenereerde beschrijving">
            <a:extLst>
              <a:ext uri="{FF2B5EF4-FFF2-40B4-BE49-F238E27FC236}">
                <a16:creationId xmlns:a16="http://schemas.microsoft.com/office/drawing/2014/main" id="{7888C06A-7C0B-F02E-4FC4-42F61DAF8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4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195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81275" y="510715"/>
            <a:ext cx="2795947" cy="655709"/>
          </a:xfrm>
        </p:spPr>
        <p:txBody>
          <a:bodyPr>
            <a:normAutofit/>
          </a:bodyPr>
          <a:lstStyle/>
          <a:p>
            <a:r>
              <a:rPr lang="nl-NL" dirty="0"/>
              <a:t>Cadeautje: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356083" y="1786524"/>
            <a:ext cx="5311874" cy="3208712"/>
          </a:xfrm>
        </p:spPr>
        <p:txBody>
          <a:bodyPr>
            <a:normAutofit/>
          </a:bodyPr>
          <a:lstStyle/>
          <a:p>
            <a:endParaRPr lang="nl-NL" dirty="0"/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</p:txBody>
      </p:sp>
      <p:pic>
        <p:nvPicPr>
          <p:cNvPr id="6" name="Afbeelding 5" descr="Afbeelding met patroon, kleding, stof, ontwerp&#10;&#10;Automatisch gegenereerde beschrijving">
            <a:extLst>
              <a:ext uri="{FF2B5EF4-FFF2-40B4-BE49-F238E27FC236}">
                <a16:creationId xmlns:a16="http://schemas.microsoft.com/office/drawing/2014/main" id="{73C8948F-FC9A-6BA5-02DA-A025B85C7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8137" y="1653952"/>
            <a:ext cx="2362646" cy="2362646"/>
          </a:xfrm>
          <a:prstGeom prst="rect">
            <a:avLst/>
          </a:prstGeom>
        </p:spPr>
      </p:pic>
      <p:pic>
        <p:nvPicPr>
          <p:cNvPr id="5" name="Afbeelding 4" descr="Afbeelding met tekst, visitekaartje, poster, grafische vormgeving&#10;&#10;Automatisch gegenereerde beschrijving">
            <a:extLst>
              <a:ext uri="{FF2B5EF4-FFF2-40B4-BE49-F238E27FC236}">
                <a16:creationId xmlns:a16="http://schemas.microsoft.com/office/drawing/2014/main" id="{62647277-58C5-A7D4-3923-EFF2FF5543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4" y="554438"/>
            <a:ext cx="3302922" cy="46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01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FB79B9-BD14-7DEC-6331-53EA1615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Bronnen: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5906893-0CB5-4170-AAA0-C40EEBEAE6AF}"/>
              </a:ext>
            </a:extLst>
          </p:cNvPr>
          <p:cNvSpPr txBox="1"/>
          <p:nvPr/>
        </p:nvSpPr>
        <p:spPr>
          <a:xfrm>
            <a:off x="1710559" y="1245476"/>
            <a:ext cx="6897413" cy="3297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hlinkClick r:id="rId2"/>
              </a:rPr>
              <a:t>https://eenzaamheid.info/wp-content/uploads/2021/01/Eenzaamheid-snappen-in-drie-snelle-stappen-052019-afdrukken.pdf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3"/>
              </a:rPr>
              <a:t>https://middelburgontmoet.nl/pagina/vitale-jonge-ouders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4"/>
              </a:rPr>
              <a:t>https://open.overheid.nl/documenten/ronl-78d544c1-aed7-4b95-9d7a-4969f1705d4d/pdf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5"/>
              </a:rPr>
              <a:t>https://eenzaamheid.info/eenzaamheid-zelftest/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6"/>
              </a:rPr>
              <a:t>https://eenzaamheid.info/vroegkinderlijke-ervaringen-en-eenzaamheid/</a:t>
            </a:r>
            <a:endParaRPr lang="nl-NL" dirty="0"/>
          </a:p>
          <a:p>
            <a:endParaRPr lang="nl-NL" dirty="0"/>
          </a:p>
          <a:p>
            <a:r>
              <a:rPr lang="nl-NL" dirty="0">
                <a:hlinkClick r:id="rId7"/>
              </a:rPr>
              <a:t>https://faktor5.nl/professional/opleidingen-eenzaamheid/</a:t>
            </a:r>
            <a:endParaRPr lang="nl-NL" dirty="0"/>
          </a:p>
          <a:p>
            <a:endParaRPr lang="nl-NL" dirty="0"/>
          </a:p>
        </p:txBody>
      </p:sp>
      <p:pic>
        <p:nvPicPr>
          <p:cNvPr id="5" name="Afbeelding 4" descr="Afbeelding met typografie, ontwerp&#10;&#10;Automatisch gegenereerde beschrijving">
            <a:extLst>
              <a:ext uri="{FF2B5EF4-FFF2-40B4-BE49-F238E27FC236}">
                <a16:creationId xmlns:a16="http://schemas.microsoft.com/office/drawing/2014/main" id="{28118299-8417-6F20-F46C-CE24114ACA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89" y="4543430"/>
            <a:ext cx="1111307" cy="10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683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397C396-2543-7935-81B1-7EBBEA75B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226AF45-E94E-E43F-7928-6FA6722E75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703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F53CD7-C45B-4B89-BF34-2743A4172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r="16771" b="9093"/>
          <a:stretch/>
        </p:blipFill>
        <p:spPr>
          <a:xfrm>
            <a:off x="-7778" y="99"/>
            <a:ext cx="4460660" cy="5670352"/>
          </a:xfrm>
          <a:custGeom>
            <a:avLst/>
            <a:gdLst>
              <a:gd name="connsiteX0" fmla="*/ 842596 w 5394960"/>
              <a:gd name="connsiteY0" fmla="*/ 0 h 6858000"/>
              <a:gd name="connsiteX1" fmla="*/ 5394960 w 5394960"/>
              <a:gd name="connsiteY1" fmla="*/ 0 h 6858000"/>
              <a:gd name="connsiteX2" fmla="*/ 5394960 w 5394960"/>
              <a:gd name="connsiteY2" fmla="*/ 21851 h 6858000"/>
              <a:gd name="connsiteX3" fmla="*/ 4365943 w 5394960"/>
              <a:gd name="connsiteY3" fmla="*/ 6858000 h 6858000"/>
              <a:gd name="connsiteX4" fmla="*/ 0 w 5394960"/>
              <a:gd name="connsiteY4" fmla="*/ 6858000 h 6858000"/>
              <a:gd name="connsiteX5" fmla="*/ 0 w 5394960"/>
              <a:gd name="connsiteY5" fmla="*/ 566615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7224431B-DF5F-4907-B309-B574A6B72976}"/>
              </a:ext>
            </a:extLst>
          </p:cNvPr>
          <p:cNvSpPr txBox="1"/>
          <p:nvPr/>
        </p:nvSpPr>
        <p:spPr>
          <a:xfrm>
            <a:off x="4448773" y="1388058"/>
            <a:ext cx="3214554" cy="1961363"/>
          </a:xfrm>
          <a:prstGeom prst="rect">
            <a:avLst/>
          </a:prstGeom>
        </p:spPr>
        <p:txBody>
          <a:bodyPr vert="horz" lIns="75605" tIns="37802" rIns="75605" bIns="37802" rtlCol="0" anchor="b">
            <a:normAutofit/>
          </a:bodyPr>
          <a:lstStyle/>
          <a:p>
            <a:pPr algn="r">
              <a:spcBef>
                <a:spcPct val="0"/>
              </a:spcBef>
              <a:spcAft>
                <a:spcPts val="496"/>
              </a:spcAft>
            </a:pPr>
            <a:r>
              <a:rPr lang="en-US" sz="446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Mag </a:t>
            </a:r>
            <a:r>
              <a:rPr lang="en-US" sz="4465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ik</a:t>
            </a:r>
            <a:r>
              <a:rPr lang="en-US" sz="446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wat </a:t>
            </a:r>
            <a:r>
              <a:rPr lang="en-US" sz="4465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vragen</a:t>
            </a:r>
            <a:r>
              <a:rPr lang="en-US" sz="4465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?</a:t>
            </a:r>
          </a:p>
        </p:txBody>
      </p:sp>
      <p:pic>
        <p:nvPicPr>
          <p:cNvPr id="2" name="Afbeelding 11" descr="Afbeelding met tekening&#10;&#10;Automatisch gegenereerde beschrijving">
            <a:extLst>
              <a:ext uri="{FF2B5EF4-FFF2-40B4-BE49-F238E27FC236}">
                <a16:creationId xmlns:a16="http://schemas.microsoft.com/office/drawing/2014/main" id="{EAEE6FA8-A3DB-7F7A-EB23-98E3558E5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3" y="4994681"/>
            <a:ext cx="874526" cy="6757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4172936C-B037-EFCD-8724-52C290586FB8}"/>
              </a:ext>
            </a:extLst>
          </p:cNvPr>
          <p:cNvSpPr txBox="1"/>
          <p:nvPr/>
        </p:nvSpPr>
        <p:spPr>
          <a:xfrm>
            <a:off x="1441945" y="685997"/>
            <a:ext cx="1621214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30" dirty="0"/>
              <a:t>Hoe voelde eenzaamheid?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1958CB-ADCA-68E9-2DF4-CB1E2C42EC96}"/>
              </a:ext>
            </a:extLst>
          </p:cNvPr>
          <p:cNvSpPr txBox="1"/>
          <p:nvPr/>
        </p:nvSpPr>
        <p:spPr>
          <a:xfrm>
            <a:off x="1505599" y="1492550"/>
            <a:ext cx="1621214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30" dirty="0"/>
              <a:t>Konden ze het aan je zien?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0886887-CEB3-E14E-39F3-1161733DA4A4}"/>
              </a:ext>
            </a:extLst>
          </p:cNvPr>
          <p:cNvSpPr txBox="1"/>
          <p:nvPr/>
        </p:nvSpPr>
        <p:spPr>
          <a:xfrm>
            <a:off x="1606690" y="2299103"/>
            <a:ext cx="1621214" cy="4708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30" dirty="0"/>
              <a:t>Kreeg je wat je nodig had?</a:t>
            </a:r>
          </a:p>
        </p:txBody>
      </p:sp>
    </p:spTree>
    <p:extLst>
      <p:ext uri="{BB962C8B-B14F-4D97-AF65-F5344CB8AC3E}">
        <p14:creationId xmlns:p14="http://schemas.microsoft.com/office/powerpoint/2010/main" val="26261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Menselijk gezicht, baby, glimlach, peuter&#10;&#10;Automatisch gegenereerde beschrijving">
            <a:extLst>
              <a:ext uri="{FF2B5EF4-FFF2-40B4-BE49-F238E27FC236}">
                <a16:creationId xmlns:a16="http://schemas.microsoft.com/office/drawing/2014/main" id="{B40A3566-018B-613A-55DF-FD9AFA1331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015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CE9758C0-CF14-30EC-5E5A-98140B6130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A382C57-2393-6C63-5945-98C454C175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328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97A4D79-6637-28CD-1CE5-CCCA75B598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181331-54B3-76B3-2F0A-3B0AEEC94B5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5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329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 descr="Afbeelding met tekst, plant, persoon, vinger&#10;&#10;Automatisch gegenereerde beschrijving">
            <a:extLst>
              <a:ext uri="{FF2B5EF4-FFF2-40B4-BE49-F238E27FC236}">
                <a16:creationId xmlns:a16="http://schemas.microsoft.com/office/drawing/2014/main" id="{931EA022-6670-6EAC-35F2-556B3A0678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821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0055C-6F44-96DA-5E08-95D22152C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 descr="Afbeelding met baby, Menselijk gezicht, peuter, tekst&#10;&#10;Automatisch gegenereerde beschrijving">
            <a:extLst>
              <a:ext uri="{FF2B5EF4-FFF2-40B4-BE49-F238E27FC236}">
                <a16:creationId xmlns:a16="http://schemas.microsoft.com/office/drawing/2014/main" id="{9C3A71E3-7EEF-F491-635D-86AEA34EB2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"/>
            <a:ext cx="10080625" cy="567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37576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249</Words>
  <Application>Microsoft Office PowerPoint</Application>
  <PresentationFormat>Aangepast</PresentationFormat>
  <Paragraphs>37</Paragraphs>
  <Slides>24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De situatie nu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Cadeautje:</vt:lpstr>
      <vt:lpstr>Bronnen: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Jeannette Rijks</dc:creator>
  <cp:lastModifiedBy>Jeannette Rijks</cp:lastModifiedBy>
  <cp:revision>1</cp:revision>
  <dcterms:created xsi:type="dcterms:W3CDTF">2023-08-23T12:13:08Z</dcterms:created>
  <dcterms:modified xsi:type="dcterms:W3CDTF">2023-11-01T21:04:11Z</dcterms:modified>
</cp:coreProperties>
</file>